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5575" cy="1090771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5" autoAdjust="0"/>
    <p:restoredTop sz="94670" autoAdjust="0"/>
  </p:normalViewPr>
  <p:slideViewPr>
    <p:cSldViewPr snapToGrid="0" snapToObjects="1">
      <p:cViewPr>
        <p:scale>
          <a:sx n="90" d="100"/>
          <a:sy n="90" d="100"/>
        </p:scale>
        <p:origin x="1326" y="-2310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5575" cy="5762625"/>
          </a:xfrm>
          <a:solidFill>
            <a:schemeClr val="bg2"/>
          </a:solidFill>
        </p:spPr>
        <p:txBody>
          <a:bodyPr anchor="ctr" anchorCtr="1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</p:spTree>
    <p:extLst>
      <p:ext uri="{BB962C8B-B14F-4D97-AF65-F5344CB8AC3E}">
        <p14:creationId xmlns:p14="http://schemas.microsoft.com/office/powerpoint/2010/main" val="57638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2C74-AF49-014E-B00C-E668696CA44D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2ED8-CDB9-0747-BAD7-4E4C71F20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9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_s_bears@yahoo.co.j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koziogg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プレースホルダー 39">
            <a:extLst>
              <a:ext uri="{FF2B5EF4-FFF2-40B4-BE49-F238E27FC236}">
                <a16:creationId xmlns:a16="http://schemas.microsoft.com/office/drawing/2014/main" id="{F1D377C7-C9CD-4B39-B150-CBA3BFD219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139" b="2466"/>
          <a:stretch/>
        </p:blipFill>
        <p:spPr>
          <a:xfrm>
            <a:off x="-1" y="-631027"/>
            <a:ext cx="7775575" cy="5329923"/>
          </a:xfrm>
        </p:spPr>
      </p:pic>
      <p:sp>
        <p:nvSpPr>
          <p:cNvPr id="3" name="正方形/長方形 2"/>
          <p:cNvSpPr/>
          <p:nvPr/>
        </p:nvSpPr>
        <p:spPr>
          <a:xfrm>
            <a:off x="153437" y="4766709"/>
            <a:ext cx="7468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</a:rPr>
              <a:t>松本北リーグ　島内白板ベアーズ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85878" y="5261163"/>
            <a:ext cx="70038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ティーボール大会</a:t>
            </a:r>
            <a:endParaRPr lang="en-US" altLang="ja-JP" sz="4800" b="1" spc="-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ja-JP" altLang="en-US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参加者大募集</a:t>
            </a:r>
            <a:r>
              <a:rPr lang="en-US" altLang="ja-JP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!!</a:t>
            </a:r>
            <a:r>
              <a:rPr lang="ja-JP" altLang="en-US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lang="en-US" altLang="ja-JP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ja-JP" altLang="en-US" sz="4800" b="1" spc="-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年生以下）</a:t>
            </a:r>
            <a:endParaRPr lang="ja-JP" altLang="en-US" sz="5800" b="1" spc="-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7039" y="6767902"/>
            <a:ext cx="11652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［開催日］</a:t>
            </a:r>
          </a:p>
          <a:p>
            <a:endParaRPr lang="ja-JP" altLang="en-US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［場所］</a:t>
            </a: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［服装］</a:t>
            </a:r>
            <a:endParaRPr lang="en-US" altLang="ja-JP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endParaRPr lang="ja-JP" altLang="en-US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［持ち物］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03729" y="6767902"/>
            <a:ext cx="41339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令和</a:t>
            </a:r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10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20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日（土）</a:t>
            </a:r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雨天中止</a:t>
            </a:r>
            <a:endParaRPr lang="en-US" altLang="ja-JP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8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00</a:t>
            </a:r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集合</a:t>
            </a:r>
            <a:endParaRPr lang="en-US" altLang="ja-JP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塩尻市営球場</a:t>
            </a: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ジャージなど運動が出来る服装</a:t>
            </a:r>
            <a:endParaRPr lang="en-US" altLang="ja-JP" sz="1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運動靴・帽子</a:t>
            </a:r>
          </a:p>
          <a:p>
            <a:r>
              <a:rPr lang="ja-JP" altLang="en-US" sz="19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水筒・タオル・グローブ（持っている子）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520025" y="10018385"/>
            <a:ext cx="6763231" cy="1734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297522" y="10020064"/>
            <a:ext cx="57716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島内白板ベアーズ 担当/荻原</a:t>
            </a: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TEL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090‐1805‐3073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E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‐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mail 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: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+mn-ea"/>
                <a:hlinkClick r:id="rId3"/>
              </a:rPr>
              <a:t>s_s_bears@yahoo.co.jp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　　　　　　　　　　　　　　　　　</a:t>
            </a:r>
            <a:r>
              <a:rPr lang="en-US" altLang="ja-JP" sz="1400" dirty="0">
                <a:hlinkClick r:id="rId4"/>
              </a:rPr>
              <a:t>kozioggi@gmail.com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526931" y="10101124"/>
            <a:ext cx="1695274" cy="611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お問い合わせ</a:t>
            </a:r>
            <a:endParaRPr kumimoji="1" lang="ja-JP" altLang="en-US" sz="1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84D7362-4CE7-498C-8A98-29B29A0D9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25" y="8735028"/>
            <a:ext cx="1702180" cy="1206378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57D395E-496B-4CF9-AC92-9EBA9E6F1100}"/>
              </a:ext>
            </a:extLst>
          </p:cNvPr>
          <p:cNvSpPr/>
          <p:nvPr/>
        </p:nvSpPr>
        <p:spPr>
          <a:xfrm>
            <a:off x="2434141" y="8607765"/>
            <a:ext cx="4849115" cy="133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accent1">
                    <a:lumMod val="50000"/>
                  </a:schemeClr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ティーボールとは？</a:t>
            </a:r>
            <a:endParaRPr kumimoji="1" lang="en-US" altLang="ja-JP" sz="2000" b="1" dirty="0">
              <a:solidFill>
                <a:schemeClr val="accent1">
                  <a:lumMod val="50000"/>
                </a:schemeClr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r>
              <a:rPr kumimoji="1" lang="ja-JP" altLang="en-US" sz="1300" b="1" dirty="0">
                <a:solidFill>
                  <a:schemeClr val="accent1">
                    <a:lumMod val="50000"/>
                  </a:schemeClr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野球やソフトボールとルールは似ていますが、バッティングティーにボール（ウレタン製）</a:t>
            </a:r>
            <a:r>
              <a:rPr lang="ja-JP" altLang="en-US" sz="1300" b="1" dirty="0">
                <a:solidFill>
                  <a:schemeClr val="accent1">
                    <a:lumMod val="50000"/>
                  </a:schemeClr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置き、止まった</a:t>
            </a:r>
            <a:r>
              <a:rPr kumimoji="1" lang="ja-JP" altLang="en-US" sz="1300" b="1" dirty="0">
                <a:solidFill>
                  <a:schemeClr val="accent1">
                    <a:lumMod val="50000"/>
                  </a:schemeClr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ボールを打つゲームです。ウレタン製の柔らかいボールを使うので小さい子供でもボールを怖がらずにプレーできます。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69B4AB63-FF41-4464-A46F-5577D9C8527F}"/>
              </a:ext>
            </a:extLst>
          </p:cNvPr>
          <p:cNvSpPr/>
          <p:nvPr/>
        </p:nvSpPr>
        <p:spPr>
          <a:xfrm rot="1123476">
            <a:off x="5889456" y="-10140"/>
            <a:ext cx="1867514" cy="17624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見学のみ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野球未経験者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野球好きの男女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大歓迎！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やわらかいボールで一緒に野球を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AR P新藝体E" panose="040B0900000000000000" pitchFamily="50" charset="-128"/>
                <a:ea typeface="AR P新藝体E" panose="040B0900000000000000" pitchFamily="50" charset="-128"/>
              </a:rPr>
              <a:t>楽しもう！</a:t>
            </a:r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  <a:p>
            <a:pPr algn="ctr"/>
            <a:endParaRPr lang="en-US" altLang="ja-JP" sz="1100" b="1" dirty="0">
              <a:solidFill>
                <a:schemeClr val="bg1"/>
              </a:solidFill>
              <a:latin typeface="AR P新藝体E" panose="040B0900000000000000" pitchFamily="50" charset="-128"/>
              <a:ea typeface="AR P新藝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82177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155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P新藝体E</vt:lpstr>
      <vt:lpstr>ＭＳ Ｐゴシック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窪田晋義</dc:creator>
  <cp:lastModifiedBy>Ogiwara Koji</cp:lastModifiedBy>
  <cp:revision>24</cp:revision>
  <cp:lastPrinted>2019-05-27T14:49:18Z</cp:lastPrinted>
  <dcterms:created xsi:type="dcterms:W3CDTF">2016-07-15T05:18:26Z</dcterms:created>
  <dcterms:modified xsi:type="dcterms:W3CDTF">2019-09-23T07:02:33Z</dcterms:modified>
</cp:coreProperties>
</file>