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902825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65" autoAdjust="0"/>
    <p:restoredTop sz="94696" autoAdjust="0"/>
  </p:normalViewPr>
  <p:slideViewPr>
    <p:cSldViewPr snapToObjects="1">
      <p:cViewPr>
        <p:scale>
          <a:sx n="100" d="100"/>
          <a:sy n="100" d="100"/>
        </p:scale>
        <p:origin x="1480" y="16"/>
      </p:cViewPr>
      <p:guideLst>
        <p:guide orient="horz" pos="2160"/>
        <p:guide pos="31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田中 一司" userId="5f1291ae1dac16de" providerId="LiveId" clId="{F8F0E249-EF0B-3349-B5D2-21B845EDD163}"/>
    <pc:docChg chg="undo custSel modSld">
      <pc:chgData name="田中 一司" userId="5f1291ae1dac16de" providerId="LiveId" clId="{F8F0E249-EF0B-3349-B5D2-21B845EDD163}" dt="2019-11-02T05:00:28.628" v="286" actId="14100"/>
      <pc:docMkLst>
        <pc:docMk/>
      </pc:docMkLst>
      <pc:sldChg chg="addSp delSp modSp">
        <pc:chgData name="田中 一司" userId="5f1291ae1dac16de" providerId="LiveId" clId="{F8F0E249-EF0B-3349-B5D2-21B845EDD163}" dt="2019-11-02T05:00:28.628" v="286" actId="14100"/>
        <pc:sldMkLst>
          <pc:docMk/>
          <pc:sldMk cId="0" sldId="256"/>
        </pc:sldMkLst>
        <pc:spChg chg="add mod">
          <ac:chgData name="田中 一司" userId="5f1291ae1dac16de" providerId="LiveId" clId="{F8F0E249-EF0B-3349-B5D2-21B845EDD163}" dt="2019-11-02T05:00:14.870" v="284" actId="14100"/>
          <ac:spMkLst>
            <pc:docMk/>
            <pc:sldMk cId="0" sldId="256"/>
            <ac:spMk id="4" creationId="{865D4F0E-62FE-6047-8EB4-9E0E6FBCE6A6}"/>
          </ac:spMkLst>
        </pc:spChg>
        <pc:spChg chg="add del mod">
          <ac:chgData name="田中 一司" userId="5f1291ae1dac16de" providerId="LiveId" clId="{F8F0E249-EF0B-3349-B5D2-21B845EDD163}" dt="2019-11-01T12:19:13.140" v="117"/>
          <ac:spMkLst>
            <pc:docMk/>
            <pc:sldMk cId="0" sldId="256"/>
            <ac:spMk id="6" creationId="{446704BB-31A3-0C4F-A3F2-67C59E62AA38}"/>
          </ac:spMkLst>
        </pc:spChg>
        <pc:spChg chg="add del mod">
          <ac:chgData name="田中 一司" userId="5f1291ae1dac16de" providerId="LiveId" clId="{F8F0E249-EF0B-3349-B5D2-21B845EDD163}" dt="2019-11-01T12:28:04.664" v="219" actId="478"/>
          <ac:spMkLst>
            <pc:docMk/>
            <pc:sldMk cId="0" sldId="256"/>
            <ac:spMk id="7" creationId="{70AA7DB5-719E-4549-8894-5EFBE49E5F31}"/>
          </ac:spMkLst>
        </pc:spChg>
        <pc:spChg chg="add mod">
          <ac:chgData name="田中 一司" userId="5f1291ae1dac16de" providerId="LiveId" clId="{F8F0E249-EF0B-3349-B5D2-21B845EDD163}" dt="2019-11-01T12:37:07.629" v="275" actId="2711"/>
          <ac:spMkLst>
            <pc:docMk/>
            <pc:sldMk cId="0" sldId="256"/>
            <ac:spMk id="19" creationId="{D57CBF66-C9A3-094F-B02F-BBE758F27F9D}"/>
          </ac:spMkLst>
        </pc:spChg>
        <pc:spChg chg="add mod">
          <ac:chgData name="田中 一司" userId="5f1291ae1dac16de" providerId="LiveId" clId="{F8F0E249-EF0B-3349-B5D2-21B845EDD163}" dt="2019-11-01T12:36:57.726" v="274" actId="2711"/>
          <ac:spMkLst>
            <pc:docMk/>
            <pc:sldMk cId="0" sldId="256"/>
            <ac:spMk id="20" creationId="{3BCA3A24-54DB-7C4E-AA07-DA74F190852B}"/>
          </ac:spMkLst>
        </pc:spChg>
        <pc:spChg chg="mod">
          <ac:chgData name="田中 一司" userId="5f1291ae1dac16de" providerId="LiveId" clId="{F8F0E249-EF0B-3349-B5D2-21B845EDD163}" dt="2019-11-01T12:20:17.509" v="126" actId="14100"/>
          <ac:spMkLst>
            <pc:docMk/>
            <pc:sldMk cId="0" sldId="256"/>
            <ac:spMk id="3075" creationId="{820182BD-9F49-FB49-8BDD-6387116C4EC7}"/>
          </ac:spMkLst>
        </pc:spChg>
        <pc:spChg chg="del mod">
          <ac:chgData name="田中 一司" userId="5f1291ae1dac16de" providerId="LiveId" clId="{F8F0E249-EF0B-3349-B5D2-21B845EDD163}" dt="2019-11-01T12:28:50.072" v="226"/>
          <ac:spMkLst>
            <pc:docMk/>
            <pc:sldMk cId="0" sldId="256"/>
            <ac:spMk id="13316" creationId="{291C66B6-921E-914B-9689-6D672A16FD81}"/>
          </ac:spMkLst>
        </pc:spChg>
        <pc:spChg chg="mod">
          <ac:chgData name="田中 一司" userId="5f1291ae1dac16de" providerId="LiveId" clId="{F8F0E249-EF0B-3349-B5D2-21B845EDD163}" dt="2019-11-01T12:25:49.313" v="177" actId="20577"/>
          <ac:spMkLst>
            <pc:docMk/>
            <pc:sldMk cId="0" sldId="256"/>
            <ac:spMk id="13318" creationId="{C822426A-233B-8845-95DD-91386C262A42}"/>
          </ac:spMkLst>
        </pc:spChg>
        <pc:spChg chg="mod">
          <ac:chgData name="田中 一司" userId="5f1291ae1dac16de" providerId="LiveId" clId="{F8F0E249-EF0B-3349-B5D2-21B845EDD163}" dt="2019-11-01T12:23:00.692" v="141" actId="1076"/>
          <ac:spMkLst>
            <pc:docMk/>
            <pc:sldMk cId="0" sldId="256"/>
            <ac:spMk id="13319" creationId="{486B585F-8510-8447-BA00-9542BF0EAF1F}"/>
          </ac:spMkLst>
        </pc:spChg>
        <pc:spChg chg="mod">
          <ac:chgData name="田中 一司" userId="5f1291ae1dac16de" providerId="LiveId" clId="{F8F0E249-EF0B-3349-B5D2-21B845EDD163}" dt="2019-11-02T05:00:28.628" v="286" actId="14100"/>
          <ac:spMkLst>
            <pc:docMk/>
            <pc:sldMk cId="0" sldId="256"/>
            <ac:spMk id="13321" creationId="{AF967165-09A8-A643-AE21-0F38BE037974}"/>
          </ac:spMkLst>
        </pc:spChg>
        <pc:picChg chg="del">
          <ac:chgData name="田中 一司" userId="5f1291ae1dac16de" providerId="LiveId" clId="{F8F0E249-EF0B-3349-B5D2-21B845EDD163}" dt="2019-11-01T11:17:35.312" v="0" actId="478"/>
          <ac:picMkLst>
            <pc:docMk/>
            <pc:sldMk cId="0" sldId="256"/>
            <ac:picMk id="5" creationId="{01913C17-4592-EC45-A706-978FF32BF5E9}"/>
          </ac:picMkLst>
        </pc:picChg>
        <pc:picChg chg="add mod">
          <ac:chgData name="田中 一司" userId="5f1291ae1dac16de" providerId="LiveId" clId="{F8F0E249-EF0B-3349-B5D2-21B845EDD163}" dt="2019-11-01T12:20:26.914" v="128" actId="1076"/>
          <ac:picMkLst>
            <pc:docMk/>
            <pc:sldMk cId="0" sldId="256"/>
            <ac:picMk id="17" creationId="{798BEB60-C05E-8D45-8614-B527ADCD0EF6}"/>
          </ac:picMkLst>
        </pc:picChg>
        <pc:picChg chg="mod">
          <ac:chgData name="田中 一司" userId="5f1291ae1dac16de" providerId="LiveId" clId="{F8F0E249-EF0B-3349-B5D2-21B845EDD163}" dt="2019-11-01T12:20:35.757" v="130" actId="14100"/>
          <ac:picMkLst>
            <pc:docMk/>
            <pc:sldMk cId="0" sldId="256"/>
            <ac:picMk id="13315" creationId="{9D3B4252-86AD-3540-8BF2-54F286E2A42E}"/>
          </ac:picMkLst>
        </pc:picChg>
        <pc:picChg chg="del">
          <ac:chgData name="田中 一司" userId="5f1291ae1dac16de" providerId="LiveId" clId="{F8F0E249-EF0B-3349-B5D2-21B845EDD163}" dt="2019-11-01T12:18:57.182" v="113" actId="478"/>
          <ac:picMkLst>
            <pc:docMk/>
            <pc:sldMk cId="0" sldId="256"/>
            <ac:picMk id="13317" creationId="{962C5585-6014-A540-BFC9-B82863F1FDCA}"/>
          </ac:picMkLst>
        </pc:picChg>
      </pc:sldChg>
      <pc:sldChg chg="addSp delSp modSp">
        <pc:chgData name="田中 一司" userId="5f1291ae1dac16de" providerId="LiveId" clId="{F8F0E249-EF0B-3349-B5D2-21B845EDD163}" dt="2019-11-01T12:38:33.364" v="282" actId="2711"/>
        <pc:sldMkLst>
          <pc:docMk/>
          <pc:sldMk cId="0" sldId="257"/>
        </pc:sldMkLst>
        <pc:spChg chg="add mod">
          <ac:chgData name="田中 一司" userId="5f1291ae1dac16de" providerId="LiveId" clId="{F8F0E249-EF0B-3349-B5D2-21B845EDD163}" dt="2019-11-01T12:37:28.082" v="276" actId="2711"/>
          <ac:spMkLst>
            <pc:docMk/>
            <pc:sldMk cId="0" sldId="257"/>
            <ac:spMk id="10" creationId="{4CEE698C-0BD5-654C-AAA6-A9438C595D80}"/>
          </ac:spMkLst>
        </pc:spChg>
        <pc:spChg chg="add mod">
          <ac:chgData name="田中 一司" userId="5f1291ae1dac16de" providerId="LiveId" clId="{F8F0E249-EF0B-3349-B5D2-21B845EDD163}" dt="2019-11-01T12:32:18.557" v="253" actId="14100"/>
          <ac:spMkLst>
            <pc:docMk/>
            <pc:sldMk cId="0" sldId="257"/>
            <ac:spMk id="11" creationId="{5BFA6339-AF59-944B-B0ED-DEE1A6222D3E}"/>
          </ac:spMkLst>
        </pc:spChg>
        <pc:spChg chg="mod">
          <ac:chgData name="田中 一司" userId="5f1291ae1dac16de" providerId="LiveId" clId="{F8F0E249-EF0B-3349-B5D2-21B845EDD163}" dt="2019-11-01T12:37:51.563" v="278" actId="14100"/>
          <ac:spMkLst>
            <pc:docMk/>
            <pc:sldMk cId="0" sldId="257"/>
            <ac:spMk id="14337" creationId="{65C2FBD7-DA8E-994C-BAB0-5072B01ECDEC}"/>
          </ac:spMkLst>
        </pc:spChg>
        <pc:spChg chg="mod">
          <ac:chgData name="田中 一司" userId="5f1291ae1dac16de" providerId="LiveId" clId="{F8F0E249-EF0B-3349-B5D2-21B845EDD163}" dt="2019-11-01T12:38:33.364" v="282" actId="2711"/>
          <ac:spMkLst>
            <pc:docMk/>
            <pc:sldMk cId="0" sldId="257"/>
            <ac:spMk id="14339" creationId="{C7209A07-B744-4545-8624-7611DCCE6C84}"/>
          </ac:spMkLst>
        </pc:spChg>
        <pc:spChg chg="del">
          <ac:chgData name="田中 一司" userId="5f1291ae1dac16de" providerId="LiveId" clId="{F8F0E249-EF0B-3349-B5D2-21B845EDD163}" dt="2019-11-01T12:28:23.978" v="222"/>
          <ac:spMkLst>
            <pc:docMk/>
            <pc:sldMk cId="0" sldId="257"/>
            <ac:spMk id="14340" creationId="{10A21F34-0990-3943-8E5A-8125E0D164B8}"/>
          </ac:spMkLst>
        </pc:spChg>
        <pc:spChg chg="mod">
          <ac:chgData name="田中 一司" userId="5f1291ae1dac16de" providerId="LiveId" clId="{F8F0E249-EF0B-3349-B5D2-21B845EDD163}" dt="2019-11-01T12:38:11.989" v="279" actId="2711"/>
          <ac:spMkLst>
            <pc:docMk/>
            <pc:sldMk cId="0" sldId="257"/>
            <ac:spMk id="14341" creationId="{3212C121-3650-D341-A7BD-29552BAFE3E9}"/>
          </ac:spMkLst>
        </pc:spChg>
        <pc:spChg chg="del mod">
          <ac:chgData name="田中 一司" userId="5f1291ae1dac16de" providerId="LiveId" clId="{F8F0E249-EF0B-3349-B5D2-21B845EDD163}" dt="2019-11-01T12:27:51.023" v="217"/>
          <ac:spMkLst>
            <pc:docMk/>
            <pc:sldMk cId="0" sldId="257"/>
            <ac:spMk id="14342" creationId="{8EA8F40D-0A57-444C-A45C-BD11893C61F1}"/>
          </ac:spMkLst>
        </pc:spChg>
      </pc:sldChg>
    </pc:docChg>
  </pc:docChgLst>
  <pc:docChgLst>
    <pc:chgData name="田中 一司" userId="5f1291ae1dac16de" providerId="LiveId" clId="{58FF2498-A9DF-574D-A438-3973A6900CCE}"/>
  </pc:docChgLst>
  <pc:docChgLst>
    <pc:chgData name="田中 一司" userId="5f1291ae1dac16de" providerId="LiveId" clId="{99D48873-91D2-EF44-9461-76B550505C5B}"/>
  </pc:docChgLst>
  <pc:docChgLst>
    <pc:chgData name="田中 一司" userId="5f1291ae1dac16de" providerId="LiveId" clId="{3876F229-DF45-FC4D-B7B0-D09BF7358DA9}"/>
    <pc:docChg chg="modSld">
      <pc:chgData name="田中 一司" userId="5f1291ae1dac16de" providerId="LiveId" clId="{3876F229-DF45-FC4D-B7B0-D09BF7358DA9}" dt="2019-11-01T11:16:14.743" v="14"/>
      <pc:docMkLst>
        <pc:docMk/>
      </pc:docMkLst>
      <pc:sldChg chg="modSp">
        <pc:chgData name="田中 一司" userId="5f1291ae1dac16de" providerId="LiveId" clId="{3876F229-DF45-FC4D-B7B0-D09BF7358DA9}" dt="2019-11-01T11:16:14.743" v="14"/>
        <pc:sldMkLst>
          <pc:docMk/>
          <pc:sldMk cId="0" sldId="256"/>
        </pc:sldMkLst>
        <pc:spChg chg="mod">
          <ac:chgData name="田中 一司" userId="5f1291ae1dac16de" providerId="LiveId" clId="{3876F229-DF45-FC4D-B7B0-D09BF7358DA9}" dt="2019-11-01T11:16:14.743" v="14"/>
          <ac:spMkLst>
            <pc:docMk/>
            <pc:sldMk cId="0" sldId="256"/>
            <ac:spMk id="13316" creationId="{291C66B6-921E-914B-9689-6D672A16FD81}"/>
          </ac:spMkLst>
        </pc:spChg>
      </pc:sldChg>
      <pc:sldChg chg="modSp">
        <pc:chgData name="田中 一司" userId="5f1291ae1dac16de" providerId="LiveId" clId="{3876F229-DF45-FC4D-B7B0-D09BF7358DA9}" dt="2019-11-01T11:14:26.919" v="2" actId="20577"/>
        <pc:sldMkLst>
          <pc:docMk/>
          <pc:sldMk cId="0" sldId="257"/>
        </pc:sldMkLst>
        <pc:spChg chg="mod">
          <ac:chgData name="田中 一司" userId="5f1291ae1dac16de" providerId="LiveId" clId="{3876F229-DF45-FC4D-B7B0-D09BF7358DA9}" dt="2019-11-01T11:14:26.919" v="2" actId="20577"/>
          <ac:spMkLst>
            <pc:docMk/>
            <pc:sldMk cId="0" sldId="257"/>
            <ac:spMk id="14339" creationId="{C7209A07-B744-4545-8624-7611DCCE6C84}"/>
          </ac:spMkLst>
        </pc:spChg>
      </pc:sldChg>
    </pc:docChg>
  </pc:docChgLst>
  <pc:docChgLst>
    <pc:chgData name="田中 一司" userId="5f1291ae1dac16de" providerId="LiveId" clId="{6437E95A-B406-F144-85E0-748F538A9255}"/>
  </pc:docChgLst>
  <pc:docChgLst>
    <pc:chgData name="田中 一司" userId="5f1291ae1dac16de" providerId="LiveId" clId="{6BA8540B-3009-1244-9E46-2AAB8E75E495}"/>
    <pc:docChg chg="modSld">
      <pc:chgData name="田中 一司" userId="5f1291ae1dac16de" providerId="LiveId" clId="{6BA8540B-3009-1244-9E46-2AAB8E75E495}" dt="2019-11-04T07:27:26.005" v="9" actId="20577"/>
      <pc:docMkLst>
        <pc:docMk/>
      </pc:docMkLst>
      <pc:sldChg chg="modSp">
        <pc:chgData name="田中 一司" userId="5f1291ae1dac16de" providerId="LiveId" clId="{6BA8540B-3009-1244-9E46-2AAB8E75E495}" dt="2019-11-04T07:27:26.005" v="9" actId="20577"/>
        <pc:sldMkLst>
          <pc:docMk/>
          <pc:sldMk cId="0" sldId="256"/>
        </pc:sldMkLst>
        <pc:spChg chg="mod">
          <ac:chgData name="田中 一司" userId="5f1291ae1dac16de" providerId="LiveId" clId="{6BA8540B-3009-1244-9E46-2AAB8E75E495}" dt="2019-11-04T07:27:26.005" v="9" actId="20577"/>
          <ac:spMkLst>
            <pc:docMk/>
            <pc:sldMk cId="0" sldId="256"/>
            <ac:spMk id="3075" creationId="{820182BD-9F49-FB49-8BDD-6387116C4EC7}"/>
          </ac:spMkLst>
        </pc:spChg>
      </pc:sldChg>
    </pc:docChg>
  </pc:docChgLst>
  <pc:docChgLst>
    <pc:chgData name="田中 一司" userId="5f1291ae1dac16de" providerId="LiveId" clId="{5EB5ABC3-ACBB-C242-99C1-837CD2CF6C01}"/>
    <pc:docChg chg="modSld">
      <pc:chgData name="田中 一司" userId="5f1291ae1dac16de" providerId="LiveId" clId="{5EB5ABC3-ACBB-C242-99C1-837CD2CF6C01}" dt="2019-11-02T09:58:38.772" v="453" actId="20577"/>
      <pc:docMkLst>
        <pc:docMk/>
      </pc:docMkLst>
      <pc:sldChg chg="modSp">
        <pc:chgData name="田中 一司" userId="5f1291ae1dac16de" providerId="LiveId" clId="{5EB5ABC3-ACBB-C242-99C1-837CD2CF6C01}" dt="2019-11-02T09:55:39.586" v="441" actId="14100"/>
        <pc:sldMkLst>
          <pc:docMk/>
          <pc:sldMk cId="0" sldId="256"/>
        </pc:sldMkLst>
        <pc:spChg chg="mod">
          <ac:chgData name="田中 一司" userId="5f1291ae1dac16de" providerId="LiveId" clId="{5EB5ABC3-ACBB-C242-99C1-837CD2CF6C01}" dt="2019-11-02T09:55:39.586" v="441" actId="14100"/>
          <ac:spMkLst>
            <pc:docMk/>
            <pc:sldMk cId="0" sldId="256"/>
            <ac:spMk id="4" creationId="{865D4F0E-62FE-6047-8EB4-9E0E6FBCE6A6}"/>
          </ac:spMkLst>
        </pc:spChg>
        <pc:spChg chg="mod">
          <ac:chgData name="田中 一司" userId="5f1291ae1dac16de" providerId="LiveId" clId="{5EB5ABC3-ACBB-C242-99C1-837CD2CF6C01}" dt="2019-11-02T09:55:10.245" v="432" actId="14100"/>
          <ac:spMkLst>
            <pc:docMk/>
            <pc:sldMk cId="0" sldId="256"/>
            <ac:spMk id="13321" creationId="{AF967165-09A8-A643-AE21-0F38BE037974}"/>
          </ac:spMkLst>
        </pc:spChg>
      </pc:sldChg>
      <pc:sldChg chg="modSp">
        <pc:chgData name="田中 一司" userId="5f1291ae1dac16de" providerId="LiveId" clId="{5EB5ABC3-ACBB-C242-99C1-837CD2CF6C01}" dt="2019-11-02T09:58:38.772" v="453" actId="20577"/>
        <pc:sldMkLst>
          <pc:docMk/>
          <pc:sldMk cId="0" sldId="257"/>
        </pc:sldMkLst>
        <pc:spChg chg="mod">
          <ac:chgData name="田中 一司" userId="5f1291ae1dac16de" providerId="LiveId" clId="{5EB5ABC3-ACBB-C242-99C1-837CD2CF6C01}" dt="2019-11-02T09:16:02.213" v="362" actId="20577"/>
          <ac:spMkLst>
            <pc:docMk/>
            <pc:sldMk cId="0" sldId="257"/>
            <ac:spMk id="10" creationId="{4CEE698C-0BD5-654C-AAA6-A9438C595D80}"/>
          </ac:spMkLst>
        </pc:spChg>
        <pc:spChg chg="mod">
          <ac:chgData name="田中 一司" userId="5f1291ae1dac16de" providerId="LiveId" clId="{5EB5ABC3-ACBB-C242-99C1-837CD2CF6C01}" dt="2019-11-02T09:57:18.464" v="446" actId="20577"/>
          <ac:spMkLst>
            <pc:docMk/>
            <pc:sldMk cId="0" sldId="257"/>
            <ac:spMk id="11" creationId="{5BFA6339-AF59-944B-B0ED-DEE1A6222D3E}"/>
          </ac:spMkLst>
        </pc:spChg>
        <pc:spChg chg="mod">
          <ac:chgData name="田中 一司" userId="5f1291ae1dac16de" providerId="LiveId" clId="{5EB5ABC3-ACBB-C242-99C1-837CD2CF6C01}" dt="2019-11-02T09:12:23.660" v="282"/>
          <ac:spMkLst>
            <pc:docMk/>
            <pc:sldMk cId="0" sldId="257"/>
            <ac:spMk id="14337" creationId="{65C2FBD7-DA8E-994C-BAB0-5072B01ECDEC}"/>
          </ac:spMkLst>
        </pc:spChg>
        <pc:spChg chg="mod">
          <ac:chgData name="田中 一司" userId="5f1291ae1dac16de" providerId="LiveId" clId="{5EB5ABC3-ACBB-C242-99C1-837CD2CF6C01}" dt="2019-11-02T09:58:38.772" v="453" actId="20577"/>
          <ac:spMkLst>
            <pc:docMk/>
            <pc:sldMk cId="0" sldId="257"/>
            <ac:spMk id="14338" creationId="{98EFD786-11EC-AE47-A7F1-57EEC78F64A0}"/>
          </ac:spMkLst>
        </pc:spChg>
        <pc:spChg chg="mod">
          <ac:chgData name="田中 一司" userId="5f1291ae1dac16de" providerId="LiveId" clId="{5EB5ABC3-ACBB-C242-99C1-837CD2CF6C01}" dt="2019-11-02T09:16:30.181" v="372" actId="12"/>
          <ac:spMkLst>
            <pc:docMk/>
            <pc:sldMk cId="0" sldId="257"/>
            <ac:spMk id="14341" creationId="{3212C121-3650-D341-A7BD-29552BAFE3E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8B5B443-5FDE-3743-B84F-C1A19E2BEF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charset="0"/>
              <a:buNone/>
              <a:defRPr kumimoji="1"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D8E868F-6FEF-AB44-82DA-DEBF692949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charset="0"/>
              <a:buNone/>
              <a:defRPr kumimoji="1"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24BF082F-D069-5C42-8660-3ED7717E5CAE}" type="datetimeFigureOut">
              <a:rPr lang="ja-JP" altLang="en-US"/>
              <a:pPr>
                <a:defRPr/>
              </a:pPr>
              <a:t>2019/11/4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0D94D95-0010-7744-AF2C-244DE4512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charset="0"/>
              <a:buNone/>
              <a:defRPr kumimoji="1"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39AF281-7CF7-5F44-881C-6CBEBC8C754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buFont typeface="Arial" charset="0"/>
              <a:buNone/>
              <a:defRPr kumimoji="1"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85106D1-A249-4440-818A-0AB5E1DA47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8AF5896-B114-F649-A02B-3A5E92D23E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charset="0"/>
              <a:buNone/>
              <a:defRPr kumimoji="1"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D684EDB-2BF9-3444-B3B7-9FBB2AC90C2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charset="0"/>
              <a:buNone/>
              <a:defRPr kumimoji="1"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8DA3F4EB-853D-7144-94C8-3CC7F2C5FA69}" type="datetimeFigureOut">
              <a:rPr lang="ja-JP" altLang="en-US"/>
              <a:pPr>
                <a:defRPr/>
              </a:pPr>
              <a:t>2019/11/4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9D82C4DF-1981-884D-A17B-51D84442DB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696AE5C-FFC5-DB49-825E-0CC23AEAC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C05D73-783A-B34A-82E2-41EFBCD6224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charset="0"/>
              <a:buNone/>
              <a:defRPr kumimoji="1"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213421-1AEB-F94D-A284-49AB77B7F8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buFont typeface="Arial" charset="0"/>
              <a:buNone/>
              <a:defRPr kumimoji="1"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CFFAA79-2011-D846-A28D-E7EF7F4166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panose="020B0400000000000000" pitchFamily="34" charset="-128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panose="020B0400000000000000" pitchFamily="34" charset="-128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panose="020B0400000000000000" pitchFamily="34" charset="-128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panose="020B0400000000000000" pitchFamily="34" charset="-128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panose="020B0400000000000000" pitchFamily="34" charset="-128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7950" y="1122363"/>
            <a:ext cx="74277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noProof="1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7950" y="3602038"/>
            <a:ext cx="74277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noProof="1"/>
              <a:t>マスタ サブタイトルの書式設定</a:t>
            </a:r>
          </a:p>
        </p:txBody>
      </p:sp>
      <p:sp>
        <p:nvSpPr>
          <p:cNvPr id="4" name="日付プレースホルダ 1027">
            <a:extLst>
              <a:ext uri="{FF2B5EF4-FFF2-40B4-BE49-F238E27FC236}">
                <a16:creationId xmlns:a16="http://schemas.microsoft.com/office/drawing/2014/main" id="{F4669B85-5CB0-9242-B654-232F89A3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5" name="フッタープレースホルダ 1028">
            <a:extLst>
              <a:ext uri="{FF2B5EF4-FFF2-40B4-BE49-F238E27FC236}">
                <a16:creationId xmlns:a16="http://schemas.microsoft.com/office/drawing/2014/main" id="{642BA05E-1B46-B940-BD6A-04F0886FF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6" name="スライド番号プレースホルダ 1029">
            <a:extLst>
              <a:ext uri="{FF2B5EF4-FFF2-40B4-BE49-F238E27FC236}">
                <a16:creationId xmlns:a16="http://schemas.microsoft.com/office/drawing/2014/main" id="{CC00A971-A64D-E546-9BA9-8D47FE2A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D7803-3C0B-4346-873B-0AD62101E288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185776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noProof="1"/>
              <a:t>マスタ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noProof="1"/>
              <a:t>マスタ テキストの書式設定</a:t>
            </a:r>
          </a:p>
          <a:p>
            <a:pPr lvl="1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4" name="日付プレースホルダ 1027">
            <a:extLst>
              <a:ext uri="{FF2B5EF4-FFF2-40B4-BE49-F238E27FC236}">
                <a16:creationId xmlns:a16="http://schemas.microsoft.com/office/drawing/2014/main" id="{F982AD24-A1A5-0D4B-8B2A-279E8CE87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5" name="フッタープレースホルダ 1028">
            <a:extLst>
              <a:ext uri="{FF2B5EF4-FFF2-40B4-BE49-F238E27FC236}">
                <a16:creationId xmlns:a16="http://schemas.microsoft.com/office/drawing/2014/main" id="{5CF7912F-5588-7B4B-B134-2EBCC3004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6" name="スライド番号プレースホルダ 1029">
            <a:extLst>
              <a:ext uri="{FF2B5EF4-FFF2-40B4-BE49-F238E27FC236}">
                <a16:creationId xmlns:a16="http://schemas.microsoft.com/office/drawing/2014/main" id="{01EAA836-0FF7-9E4B-834F-77BCBB86A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05CCE-6E30-2E4E-B4B6-A8997EA30F7A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154575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0110" y="274638"/>
            <a:ext cx="2228310" cy="5851525"/>
          </a:xfrm>
        </p:spPr>
        <p:txBody>
          <a:bodyPr vert="eaVert"/>
          <a:lstStyle/>
          <a:p>
            <a:r>
              <a:rPr lang="ja-JP" altLang="en-US" noProof="1"/>
              <a:t>マスタ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180" y="274638"/>
            <a:ext cx="6555753" cy="5851525"/>
          </a:xfrm>
        </p:spPr>
        <p:txBody>
          <a:bodyPr vert="eaVert"/>
          <a:lstStyle/>
          <a:p>
            <a:pPr lvl="0"/>
            <a:r>
              <a:rPr lang="ja-JP" altLang="en-US" noProof="1"/>
              <a:t>マスタ テキストの書式設定</a:t>
            </a:r>
          </a:p>
          <a:p>
            <a:pPr lvl="1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4" name="日付プレースホルダ 1027">
            <a:extLst>
              <a:ext uri="{FF2B5EF4-FFF2-40B4-BE49-F238E27FC236}">
                <a16:creationId xmlns:a16="http://schemas.microsoft.com/office/drawing/2014/main" id="{2A9421C1-1475-B640-8B90-AE2C4D556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5" name="フッタープレースホルダ 1028">
            <a:extLst>
              <a:ext uri="{FF2B5EF4-FFF2-40B4-BE49-F238E27FC236}">
                <a16:creationId xmlns:a16="http://schemas.microsoft.com/office/drawing/2014/main" id="{EE03B39C-99CF-C749-A8C2-364FE024E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6" name="スライド番号プレースホルダ 1029">
            <a:extLst>
              <a:ext uri="{FF2B5EF4-FFF2-40B4-BE49-F238E27FC236}">
                <a16:creationId xmlns:a16="http://schemas.microsoft.com/office/drawing/2014/main" id="{772EBA87-8DF5-EE40-A680-238EE2546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2FC9B-1439-F449-80E8-6C7F915852D9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153309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noProof="1"/>
              <a:t>マスタ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noProof="1"/>
              <a:t>マスタ テキストの書式設定</a:t>
            </a:r>
          </a:p>
          <a:p>
            <a:pPr lvl="1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4" name="日付プレースホルダ 1027">
            <a:extLst>
              <a:ext uri="{FF2B5EF4-FFF2-40B4-BE49-F238E27FC236}">
                <a16:creationId xmlns:a16="http://schemas.microsoft.com/office/drawing/2014/main" id="{8F37B58C-401B-0849-8672-B62707B76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5" name="フッタープレースホルダ 1028">
            <a:extLst>
              <a:ext uri="{FF2B5EF4-FFF2-40B4-BE49-F238E27FC236}">
                <a16:creationId xmlns:a16="http://schemas.microsoft.com/office/drawing/2014/main" id="{C19C02D6-B3D0-9E42-A410-E83451975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6" name="スライド番号プレースホルダ 1029">
            <a:extLst>
              <a:ext uri="{FF2B5EF4-FFF2-40B4-BE49-F238E27FC236}">
                <a16:creationId xmlns:a16="http://schemas.microsoft.com/office/drawing/2014/main" id="{5CE6CB70-F193-3440-9CD5-4C8CB24AB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DD7EE-DA90-FB4B-8F01-FDE76F2D3332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47883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714" y="1709738"/>
            <a:ext cx="854185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noProof="1"/>
              <a:t>マスタ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714" y="4589463"/>
            <a:ext cx="854185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noProof="1"/>
              <a:t>マスタ テキストの書式設定</a:t>
            </a:r>
          </a:p>
        </p:txBody>
      </p:sp>
      <p:sp>
        <p:nvSpPr>
          <p:cNvPr id="4" name="日付プレースホルダ 1027">
            <a:extLst>
              <a:ext uri="{FF2B5EF4-FFF2-40B4-BE49-F238E27FC236}">
                <a16:creationId xmlns:a16="http://schemas.microsoft.com/office/drawing/2014/main" id="{E06488E8-7008-4A40-B6A2-EFC92E5C5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5" name="フッタープレースホルダ 1028">
            <a:extLst>
              <a:ext uri="{FF2B5EF4-FFF2-40B4-BE49-F238E27FC236}">
                <a16:creationId xmlns:a16="http://schemas.microsoft.com/office/drawing/2014/main" id="{4F8C0B8A-DC36-5F40-8993-65F993B9A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6" name="スライド番号プレースホルダ 1029">
            <a:extLst>
              <a:ext uri="{FF2B5EF4-FFF2-40B4-BE49-F238E27FC236}">
                <a16:creationId xmlns:a16="http://schemas.microsoft.com/office/drawing/2014/main" id="{194BD52D-B081-8349-BFAB-A0BC5EE0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35CED-60D8-8341-9915-837212553A68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9298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noProof="1"/>
              <a:t>マスタ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180" y="1600200"/>
            <a:ext cx="4367488" cy="4525963"/>
          </a:xfrm>
        </p:spPr>
        <p:txBody>
          <a:bodyPr/>
          <a:lstStyle/>
          <a:p>
            <a:pPr lvl="0"/>
            <a:r>
              <a:rPr lang="ja-JP" altLang="en-US" noProof="1"/>
              <a:t>マスタ テキストの書式設定</a:t>
            </a:r>
          </a:p>
          <a:p>
            <a:pPr lvl="1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40932" y="1600200"/>
            <a:ext cx="4367488" cy="4525963"/>
          </a:xfrm>
        </p:spPr>
        <p:txBody>
          <a:bodyPr/>
          <a:lstStyle/>
          <a:p>
            <a:pPr lvl="0"/>
            <a:r>
              <a:rPr lang="ja-JP" altLang="en-US" noProof="1"/>
              <a:t>マスタ テキストの書式設定</a:t>
            </a:r>
          </a:p>
          <a:p>
            <a:pPr lvl="1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5" name="日付プレースホルダ 1027">
            <a:extLst>
              <a:ext uri="{FF2B5EF4-FFF2-40B4-BE49-F238E27FC236}">
                <a16:creationId xmlns:a16="http://schemas.microsoft.com/office/drawing/2014/main" id="{8EE94D35-7E93-BB4A-8DCF-2A238AF00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6" name="フッタープレースホルダ 1028">
            <a:extLst>
              <a:ext uri="{FF2B5EF4-FFF2-40B4-BE49-F238E27FC236}">
                <a16:creationId xmlns:a16="http://schemas.microsoft.com/office/drawing/2014/main" id="{722BC77F-A39A-3B44-BAC5-483FA8FC3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7" name="スライド番号プレースホルダ 1029">
            <a:extLst>
              <a:ext uri="{FF2B5EF4-FFF2-40B4-BE49-F238E27FC236}">
                <a16:creationId xmlns:a16="http://schemas.microsoft.com/office/drawing/2014/main" id="{3EB94FC2-5524-534E-868A-46B85C48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CED7E-4EF4-A946-9480-791649BD12A9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353599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62" y="365125"/>
            <a:ext cx="8541855" cy="1325563"/>
          </a:xfrm>
        </p:spPr>
        <p:txBody>
          <a:bodyPr/>
          <a:lstStyle/>
          <a:p>
            <a:r>
              <a:rPr lang="ja-JP" altLang="en-US" noProof="1"/>
              <a:t>マスタ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162" y="1681163"/>
            <a:ext cx="41896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noProof="1"/>
              <a:t>マスタ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162" y="2505075"/>
            <a:ext cx="4189687" cy="3684588"/>
          </a:xfrm>
        </p:spPr>
        <p:txBody>
          <a:bodyPr/>
          <a:lstStyle/>
          <a:p>
            <a:pPr lvl="0"/>
            <a:r>
              <a:rPr lang="ja-JP" altLang="en-US" noProof="1"/>
              <a:t>マスタ テキストの書式設定</a:t>
            </a:r>
          </a:p>
          <a:p>
            <a:pPr lvl="1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3698" y="1681163"/>
            <a:ext cx="421032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noProof="1"/>
              <a:t>マスタ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3698" y="2505075"/>
            <a:ext cx="4210320" cy="3684588"/>
          </a:xfrm>
        </p:spPr>
        <p:txBody>
          <a:bodyPr/>
          <a:lstStyle/>
          <a:p>
            <a:pPr lvl="0"/>
            <a:r>
              <a:rPr lang="ja-JP" altLang="en-US" noProof="1"/>
              <a:t>マスタ テキストの書式設定</a:t>
            </a:r>
          </a:p>
          <a:p>
            <a:pPr lvl="1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7" name="日付プレースホルダ 1027">
            <a:extLst>
              <a:ext uri="{FF2B5EF4-FFF2-40B4-BE49-F238E27FC236}">
                <a16:creationId xmlns:a16="http://schemas.microsoft.com/office/drawing/2014/main" id="{737B3964-AE33-9D41-A2F4-95C388779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8" name="フッタープレースホルダ 1028">
            <a:extLst>
              <a:ext uri="{FF2B5EF4-FFF2-40B4-BE49-F238E27FC236}">
                <a16:creationId xmlns:a16="http://schemas.microsoft.com/office/drawing/2014/main" id="{7920DE40-8D68-AE4E-A8CB-AC8B43CBA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9" name="スライド番号プレースホルダ 1029">
            <a:extLst>
              <a:ext uri="{FF2B5EF4-FFF2-40B4-BE49-F238E27FC236}">
                <a16:creationId xmlns:a16="http://schemas.microsoft.com/office/drawing/2014/main" id="{036FEEF2-FC6E-4241-8644-1B4F5531D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CC96A-66F6-9840-A879-8F8CB985377A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85466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noProof="1"/>
              <a:t>マスタ タイトルの書式設定</a:t>
            </a:r>
          </a:p>
        </p:txBody>
      </p:sp>
      <p:sp>
        <p:nvSpPr>
          <p:cNvPr id="3" name="日付プレースホルダ 1027">
            <a:extLst>
              <a:ext uri="{FF2B5EF4-FFF2-40B4-BE49-F238E27FC236}">
                <a16:creationId xmlns:a16="http://schemas.microsoft.com/office/drawing/2014/main" id="{263F2CB8-C02F-A441-926A-26011DA84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4" name="フッタープレースホルダ 1028">
            <a:extLst>
              <a:ext uri="{FF2B5EF4-FFF2-40B4-BE49-F238E27FC236}">
                <a16:creationId xmlns:a16="http://schemas.microsoft.com/office/drawing/2014/main" id="{B62AD3BA-25BA-D54C-825A-BBD7A181D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5" name="スライド番号プレースホルダ 1029">
            <a:extLst>
              <a:ext uri="{FF2B5EF4-FFF2-40B4-BE49-F238E27FC236}">
                <a16:creationId xmlns:a16="http://schemas.microsoft.com/office/drawing/2014/main" id="{37D5648C-6B7A-9F4A-8D8A-0BAF83E72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C3E1-655F-D049-B08B-4B5247876E2A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86275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027">
            <a:extLst>
              <a:ext uri="{FF2B5EF4-FFF2-40B4-BE49-F238E27FC236}">
                <a16:creationId xmlns:a16="http://schemas.microsoft.com/office/drawing/2014/main" id="{E9A50A69-281E-6749-8651-F1FFDA9CC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3" name="フッタープレースホルダ 1028">
            <a:extLst>
              <a:ext uri="{FF2B5EF4-FFF2-40B4-BE49-F238E27FC236}">
                <a16:creationId xmlns:a16="http://schemas.microsoft.com/office/drawing/2014/main" id="{E68B1A7B-142B-814D-A97A-49F4F735E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4" name="スライド番号プレースホルダ 1029">
            <a:extLst>
              <a:ext uri="{FF2B5EF4-FFF2-40B4-BE49-F238E27FC236}">
                <a16:creationId xmlns:a16="http://schemas.microsoft.com/office/drawing/2014/main" id="{7AF85D66-D88D-A64B-9274-4A7081A38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AC740-9174-CA43-BCE9-B3DF0F8CC0C9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160879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62" y="457200"/>
            <a:ext cx="319416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noProof="1"/>
              <a:t>マスタ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0320" y="987425"/>
            <a:ext cx="5013698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noProof="1"/>
              <a:t>マスタ テキストの書式設定</a:t>
            </a:r>
          </a:p>
          <a:p>
            <a:pPr lvl="1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162" y="2057400"/>
            <a:ext cx="3194169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noProof="1"/>
              <a:t>マスタ テキストの書式設定</a:t>
            </a:r>
          </a:p>
        </p:txBody>
      </p:sp>
      <p:sp>
        <p:nvSpPr>
          <p:cNvPr id="5" name="日付プレースホルダ 1027">
            <a:extLst>
              <a:ext uri="{FF2B5EF4-FFF2-40B4-BE49-F238E27FC236}">
                <a16:creationId xmlns:a16="http://schemas.microsoft.com/office/drawing/2014/main" id="{56B06454-33C1-3941-B682-F4FA8D53D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6" name="フッタープレースホルダ 1028">
            <a:extLst>
              <a:ext uri="{FF2B5EF4-FFF2-40B4-BE49-F238E27FC236}">
                <a16:creationId xmlns:a16="http://schemas.microsoft.com/office/drawing/2014/main" id="{78333F3C-4ED0-D34B-977F-7EEAD866E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7" name="スライド番号プレースホルダ 1029">
            <a:extLst>
              <a:ext uri="{FF2B5EF4-FFF2-40B4-BE49-F238E27FC236}">
                <a16:creationId xmlns:a16="http://schemas.microsoft.com/office/drawing/2014/main" id="{CCC36161-D34C-514A-92A1-045FBCE61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109ED-B946-7041-AA38-55471830CB97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155143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62" y="457200"/>
            <a:ext cx="319416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noProof="1"/>
              <a:t>マスタ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0320" y="987425"/>
            <a:ext cx="5013698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1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162" y="2057400"/>
            <a:ext cx="3194169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noProof="1"/>
              <a:t>マスタ テキストの書式設定</a:t>
            </a:r>
          </a:p>
        </p:txBody>
      </p:sp>
      <p:sp>
        <p:nvSpPr>
          <p:cNvPr id="5" name="日付プレースホルダ 1027">
            <a:extLst>
              <a:ext uri="{FF2B5EF4-FFF2-40B4-BE49-F238E27FC236}">
                <a16:creationId xmlns:a16="http://schemas.microsoft.com/office/drawing/2014/main" id="{770E69BC-2105-F942-8832-9AB7769EC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6" name="フッタープレースホルダ 1028">
            <a:extLst>
              <a:ext uri="{FF2B5EF4-FFF2-40B4-BE49-F238E27FC236}">
                <a16:creationId xmlns:a16="http://schemas.microsoft.com/office/drawing/2014/main" id="{E5753CD5-E402-B343-AF78-817421EE7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7" name="スライド番号プレースホルダ 1029">
            <a:extLst>
              <a:ext uri="{FF2B5EF4-FFF2-40B4-BE49-F238E27FC236}">
                <a16:creationId xmlns:a16="http://schemas.microsoft.com/office/drawing/2014/main" id="{100B183A-19C8-C64D-82CA-BA4D547D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75E94-47D0-A24F-95E0-E16F8CDC2D8E}" type="slidenum">
              <a:rPr lang="en-US" altLang="ja-JP"/>
              <a:pPr>
                <a:defRPr/>
              </a:pPr>
              <a:t>‹#›</a:t>
            </a:fld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2035846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1025">
            <a:extLst>
              <a:ext uri="{FF2B5EF4-FFF2-40B4-BE49-F238E27FC236}">
                <a16:creationId xmlns:a16="http://schemas.microsoft.com/office/drawing/2014/main" id="{7192DF21-B047-6146-B917-61FDB55D1A6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95300" y="274638"/>
            <a:ext cx="89138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文字列プレースホルダ 1026">
            <a:extLst>
              <a:ext uri="{FF2B5EF4-FFF2-40B4-BE49-F238E27FC236}">
                <a16:creationId xmlns:a16="http://schemas.microsoft.com/office/drawing/2014/main" id="{CF523FB6-2222-4A47-83FD-B519CEA94AE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95300" y="1600200"/>
            <a:ext cx="89138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日付プレースホルダ 1027">
            <a:extLst>
              <a:ext uri="{FF2B5EF4-FFF2-40B4-BE49-F238E27FC236}">
                <a16:creationId xmlns:a16="http://schemas.microsoft.com/office/drawing/2014/main" id="{A6156505-FD9B-7C42-BA8C-D29A4F61C7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charset="0"/>
              <a:buNone/>
              <a:defRPr sz="1400" noProof="1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1029" name="フッタープレースホルダ 1028">
            <a:extLst>
              <a:ext uri="{FF2B5EF4-FFF2-40B4-BE49-F238E27FC236}">
                <a16:creationId xmlns:a16="http://schemas.microsoft.com/office/drawing/2014/main" id="{304385BA-ACCA-2C4D-BEBF-3C108A5E1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2963" y="6245225"/>
            <a:ext cx="31369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charset="0"/>
              <a:buNone/>
              <a:defRPr sz="1400" noProof="1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1030" name="スライド番号プレースホルダ 1029">
            <a:extLst>
              <a:ext uri="{FF2B5EF4-FFF2-40B4-BE49-F238E27FC236}">
                <a16:creationId xmlns:a16="http://schemas.microsoft.com/office/drawing/2014/main" id="{44586C8F-2E46-4642-9259-C4DCCA2D0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7713" y="6245225"/>
            <a:ext cx="23114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 eaLnBrk="1" hangingPunct="1">
              <a:buFont typeface="Arial" charset="0"/>
              <a:buNone/>
              <a:defRPr sz="1400" noProof="1">
                <a:latin typeface="Arial" panose="020B0604020202020204" pitchFamily="34" charset="0"/>
                <a:ea typeface="ＭＳ Ｐゴシック" panose="020B0600070205080204" pitchFamily="2" charset="-122"/>
                <a:cs typeface="+mn-ea"/>
              </a:defRPr>
            </a:lvl1pPr>
          </a:lstStyle>
          <a:p>
            <a:pPr>
              <a:defRPr/>
            </a:pPr>
            <a:fld id="{601C7BCE-21A8-2F4B-8063-56386A4F0914}" type="slidenum">
              <a:rPr lang="en-US" altLang="ja-JP"/>
              <a:pPr>
                <a:defRPr/>
              </a:pPr>
              <a:t>‹#›</a:t>
            </a:fld>
            <a:endParaRPr lang="ja-JP">
              <a:latin typeface="Arial" charset="0"/>
              <a:ea typeface="ＭＳ Ｐゴシック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タイトル 3073">
            <a:extLst>
              <a:ext uri="{FF2B5EF4-FFF2-40B4-BE49-F238E27FC236}">
                <a16:creationId xmlns:a16="http://schemas.microsoft.com/office/drawing/2014/main" id="{11EC3344-FCC1-8546-8B6B-D3A4FF46F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69863"/>
            <a:ext cx="3476625" cy="579437"/>
          </a:xfrm>
        </p:spPr>
        <p:txBody>
          <a:bodyPr/>
          <a:lstStyle/>
          <a:p>
            <a:pPr algn="l" eaLnBrk="1" hangingPunct="1"/>
            <a:r>
              <a:rPr lang="ja-JP" altLang="en-US" sz="1300"/>
              <a:t>(</a:t>
            </a:r>
            <a:r>
              <a:rPr lang="zh-CN" altLang="en-US" sz="1300" dirty="0"/>
              <a:t>財）日</a:t>
            </a:r>
            <a:r>
              <a:rPr lang="ja-JP" altLang="en-US" sz="1300"/>
              <a:t>　</a:t>
            </a:r>
            <a:r>
              <a:rPr lang="zh-CN" altLang="en-US" sz="1300"/>
              <a:t>本リトルシニア</a:t>
            </a:r>
            <a:r>
              <a:rPr lang="zh-CN" altLang="en-US" sz="1300" dirty="0"/>
              <a:t>中学硬式野球協会　</a:t>
            </a:r>
            <a:br>
              <a:rPr lang="zh-CN" altLang="en-US" sz="1300" dirty="0"/>
            </a:br>
            <a:r>
              <a:rPr lang="zh-CN" altLang="en-US" sz="1300" dirty="0"/>
              <a:t>関東連盟　北関東支部　東部ブロック</a:t>
            </a:r>
            <a:r>
              <a:rPr lang="ja-JP" altLang="zh-CN" sz="1300"/>
              <a:t>所属</a:t>
            </a:r>
            <a:endParaRPr lang="zh-CN" altLang="en-US" sz="1300" dirty="0"/>
          </a:p>
        </p:txBody>
      </p:sp>
      <p:sp>
        <p:nvSpPr>
          <p:cNvPr id="3075" name="コンテンツプレースホルダ 3074">
            <a:extLst>
              <a:ext uri="{FF2B5EF4-FFF2-40B4-BE49-F238E27FC236}">
                <a16:creationId xmlns:a16="http://schemas.microsoft.com/office/drawing/2014/main" id="{820182BD-9F49-FB49-8BDD-6387116C4E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31532" y="692696"/>
            <a:ext cx="3600400" cy="646517"/>
          </a:xfrm>
          <a:prstGeom prst="flowChartAlternateProcess">
            <a:avLst/>
          </a:prstGeom>
          <a:ln w="12700">
            <a:solidFill>
              <a:srgbClr val="00206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FontTx/>
              <a:buNone/>
              <a:defRPr/>
            </a:pPr>
            <a:r>
              <a:rPr lang="ja-JP" altLang="en-US" sz="1800" b="1" noProof="1">
                <a:ln w="28575" cmpd="sng">
                  <a:noFill/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ang="5400000" scaled="0"/>
                </a:gra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越谷リトルシニア　チーム紹介</a:t>
            </a:r>
            <a:endParaRPr lang="en-US" altLang="ja-JP" sz="1800" b="1" noProof="1">
              <a:ln w="28575" cmpd="sng">
                <a:noFill/>
                <a:prstDash val="solid"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ang="5400000" scaled="0"/>
              </a:gradFill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  <a:defRPr/>
            </a:pPr>
            <a:r>
              <a:rPr lang="ja-JP" altLang="en-US" sz="1800" b="1" noProof="1">
                <a:ln w="28575" cmpd="sng">
                  <a:noFill/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ang="5400000" scaled="0"/>
                </a:gra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および体験練習会ご案内</a:t>
            </a:r>
          </a:p>
        </p:txBody>
      </p:sp>
      <p:pic>
        <p:nvPicPr>
          <p:cNvPr id="13315" name="図形 3075">
            <a:extLst>
              <a:ext uri="{FF2B5EF4-FFF2-40B4-BE49-F238E27FC236}">
                <a16:creationId xmlns:a16="http://schemas.microsoft.com/office/drawing/2014/main" id="{9D3B4252-86AD-3540-8BF2-54F286E2A4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884" y="196173"/>
            <a:ext cx="579632" cy="549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テキストボックス 8">
            <a:extLst>
              <a:ext uri="{FF2B5EF4-FFF2-40B4-BE49-F238E27FC236}">
                <a16:creationId xmlns:a16="http://schemas.microsoft.com/office/drawing/2014/main" id="{C822426A-233B-8845-95DD-91386C262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86" y="4824998"/>
            <a:ext cx="4163764" cy="1123384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b="1"/>
              <a:t>事務局</a:t>
            </a:r>
            <a:r>
              <a:rPr lang="ja-JP" altLang="en-US" sz="1400"/>
              <a:t>　</a:t>
            </a:r>
            <a:r>
              <a:rPr lang="ja-JP" altLang="en-US" sz="1400" b="1"/>
              <a:t>田中　一司</a:t>
            </a:r>
          </a:p>
          <a:p>
            <a:pPr algn="ctr" eaLnBrk="1" hangingPunct="1"/>
            <a:r>
              <a:rPr lang="ja-JP" altLang="en-US" sz="1300">
                <a:sym typeface="ＭＳ Ｐゴシック" panose="020B0600070205080204" pitchFamily="34" charset="-128"/>
              </a:rPr>
              <a:t>Mail: itsuji_t@i.softbank.jp</a:t>
            </a:r>
          </a:p>
          <a:p>
            <a:pPr algn="ctr" eaLnBrk="1" hangingPunct="1"/>
            <a:r>
              <a:rPr lang="en-US" altLang="ja-JP" sz="1300" dirty="0"/>
              <a:t>Tel</a:t>
            </a:r>
            <a:r>
              <a:rPr lang="ja-JP" altLang="en-US" sz="1300"/>
              <a:t>: 090-4600-1244</a:t>
            </a:r>
            <a:endParaRPr lang="en-US" altLang="ja-JP" sz="1300" dirty="0"/>
          </a:p>
          <a:p>
            <a:pPr algn="ctr" eaLnBrk="1" hangingPunct="1"/>
            <a:endParaRPr lang="en-US" altLang="ja-JP" sz="1300" dirty="0"/>
          </a:p>
          <a:p>
            <a:pPr algn="ctr" eaLnBrk="1" hangingPunct="1"/>
            <a:r>
              <a:rPr lang="ja-JP" altLang="ja-JP" sz="1400" b="1">
                <a:latin typeface="MS UI Gothic" panose="020B0600070205080204" pitchFamily="34" charset="-128"/>
                <a:ea typeface="MS UI Gothic" panose="020B0600070205080204" pitchFamily="34" charset="-128"/>
              </a:rPr>
              <a:t>スカウト担当 木村：</a:t>
            </a:r>
            <a:r>
              <a:rPr lang="en-US" altLang="ja-JP" sz="1400" b="1" dirty="0">
                <a:latin typeface="MS UI Gothic" panose="020B0600070205080204" pitchFamily="34" charset="-128"/>
                <a:ea typeface="MS UI Gothic" panose="020B0600070205080204" pitchFamily="34" charset="-128"/>
              </a:rPr>
              <a:t>090-7841-3789</a:t>
            </a:r>
            <a:endParaRPr lang="ja-JP" altLang="en-US" sz="1400">
              <a:latin typeface="MS UI Gothic" panose="020B0600070205080204" pitchFamily="34" charset="-128"/>
              <a:ea typeface="MS UI Gothic" panose="020B0600070205080204" pitchFamily="34" charset="-128"/>
            </a:endParaRPr>
          </a:p>
        </p:txBody>
      </p:sp>
      <p:sp>
        <p:nvSpPr>
          <p:cNvPr id="13319" name="テキストボックス 9">
            <a:extLst>
              <a:ext uri="{FF2B5EF4-FFF2-40B4-BE49-F238E27FC236}">
                <a16:creationId xmlns:a16="http://schemas.microsoft.com/office/drawing/2014/main" id="{486B585F-8510-8447-BA00-9542BF0EA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434" y="4474392"/>
            <a:ext cx="2224088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500"/>
              <a:t>【お問合せ先・連絡先】</a:t>
            </a:r>
          </a:p>
        </p:txBody>
      </p:sp>
      <p:sp>
        <p:nvSpPr>
          <p:cNvPr id="13320" name="テキストボックス 10">
            <a:extLst>
              <a:ext uri="{FF2B5EF4-FFF2-40B4-BE49-F238E27FC236}">
                <a16:creationId xmlns:a16="http://schemas.microsoft.com/office/drawing/2014/main" id="{544DD6CF-1664-F141-A865-D692A84C7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5957604"/>
            <a:ext cx="4086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b="1"/>
              <a:t>越谷リトルシニアホームページ</a:t>
            </a:r>
          </a:p>
          <a:p>
            <a:pPr eaLnBrk="1" hangingPunct="1"/>
            <a:r>
              <a:rPr lang="ja-JP" altLang="en-US" sz="1400" b="1">
                <a:sym typeface="ＭＳ Ｐゴシック" panose="020B0600070205080204" pitchFamily="34" charset="-128"/>
              </a:rPr>
              <a:t>URL: http://www.netto.jp/koshigaya/</a:t>
            </a:r>
          </a:p>
        </p:txBody>
      </p:sp>
      <p:sp>
        <p:nvSpPr>
          <p:cNvPr id="13321" name="コンテンツプレースホルダ 2">
            <a:extLst>
              <a:ext uri="{FF2B5EF4-FFF2-40B4-BE49-F238E27FC236}">
                <a16:creationId xmlns:a16="http://schemas.microsoft.com/office/drawing/2014/main" id="{AF967165-09A8-A643-AE21-0F38BE037974}"/>
              </a:ext>
            </a:extLst>
          </p:cNvPr>
          <p:cNvSpPr>
            <a:spLocks noGrp="1"/>
          </p:cNvSpPr>
          <p:nvPr/>
        </p:nvSpPr>
        <p:spPr bwMode="auto">
          <a:xfrm>
            <a:off x="5383460" y="4004386"/>
            <a:ext cx="4276077" cy="25209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ja-JP" sz="1600" b="1" dirty="0"/>
              <a:t>~</a:t>
            </a:r>
            <a:r>
              <a:rPr lang="ja-JP" altLang="en-US" sz="1600" b="1"/>
              <a:t>体験について</a:t>
            </a:r>
            <a:r>
              <a:rPr lang="en-US" altLang="ja-JP" sz="1600" b="1" dirty="0"/>
              <a:t>~</a:t>
            </a: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400">
                <a:latin typeface="+mj-ea"/>
                <a:ea typeface="+mj-ea"/>
              </a:rPr>
              <a:t>体験会でない日も随時受け付けております。</a:t>
            </a:r>
            <a:endParaRPr lang="en-US" altLang="ja-JP" sz="1400" dirty="0">
              <a:latin typeface="+mj-ea"/>
              <a:ea typeface="+mj-ea"/>
            </a:endParaRP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400">
                <a:latin typeface="+mj-ea"/>
                <a:ea typeface="+mj-ea"/>
              </a:rPr>
              <a:t>お問合せ先にご連絡下さい。</a:t>
            </a:r>
            <a:endParaRPr lang="en-US" altLang="ja-JP" sz="1400" dirty="0">
              <a:latin typeface="+mj-ea"/>
              <a:ea typeface="+mj-ea"/>
            </a:endParaRP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400">
                <a:latin typeface="+mj-ea"/>
                <a:ea typeface="+mj-ea"/>
              </a:rPr>
              <a:t>チームホームページのスケジュールが試合予定</a:t>
            </a:r>
            <a:endParaRPr lang="en-US" altLang="ja-JP" sz="1400" dirty="0">
              <a:latin typeface="+mj-ea"/>
              <a:ea typeface="+mj-ea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ja-JP" sz="1400" dirty="0">
                <a:latin typeface="+mj-ea"/>
                <a:ea typeface="+mj-ea"/>
              </a:rPr>
              <a:t>   </a:t>
            </a:r>
            <a:r>
              <a:rPr lang="ja-JP" altLang="en-US" sz="1400">
                <a:latin typeface="+mj-ea"/>
                <a:ea typeface="+mj-ea"/>
              </a:rPr>
              <a:t>　でない日は基本的に体験可能です。</a:t>
            </a:r>
            <a:endParaRPr lang="en-US" altLang="ja-JP" sz="1400" b="1" dirty="0">
              <a:latin typeface="+mj-ea"/>
              <a:ea typeface="+mj-ea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altLang="ja-JP" sz="1600" b="1" dirty="0"/>
              <a:t>~</a:t>
            </a:r>
            <a:r>
              <a:rPr lang="ja-JP" altLang="en-US" sz="1600" b="1"/>
              <a:t>用意するもの等</a:t>
            </a:r>
            <a:r>
              <a:rPr lang="en-US" altLang="ja-JP" sz="1600" b="1" dirty="0"/>
              <a:t>~</a:t>
            </a: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400"/>
              <a:t>体験をご希望のかたは動きやすい服装。</a:t>
            </a:r>
            <a:endParaRPr lang="en-US" altLang="ja-JP" sz="1400" dirty="0"/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400"/>
              <a:t>靴は問いません。</a:t>
            </a:r>
            <a:endParaRPr lang="en-US" altLang="ja-JP" sz="1400" dirty="0"/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ja-JP" sz="1400" dirty="0"/>
              <a:t> </a:t>
            </a:r>
            <a:r>
              <a:rPr lang="ja-JP" altLang="en-US" sz="1400"/>
              <a:t>グローブ（軟式、硬式問いません）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E5DEBF-20C9-C248-AF35-3DDD1F13B552}"/>
              </a:ext>
            </a:extLst>
          </p:cNvPr>
          <p:cNvSpPr txBox="1"/>
          <p:nvPr/>
        </p:nvSpPr>
        <p:spPr>
          <a:xfrm>
            <a:off x="7615708" y="6525345"/>
            <a:ext cx="288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1</a:t>
            </a:r>
            <a:endParaRPr kumimoji="1" lang="ja-JP" altLang="en-US" sz="12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7A8A6A6-2EF1-D941-92A4-D3B024D54E56}"/>
              </a:ext>
            </a:extLst>
          </p:cNvPr>
          <p:cNvSpPr txBox="1"/>
          <p:nvPr/>
        </p:nvSpPr>
        <p:spPr>
          <a:xfrm>
            <a:off x="2110681" y="6525344"/>
            <a:ext cx="288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4</a:t>
            </a:r>
            <a:endParaRPr kumimoji="1" lang="ja-JP" altLang="en-US" sz="120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5D4F0E-62FE-6047-8EB4-9E0E6FBCE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83461" y="1340802"/>
            <a:ext cx="4248472" cy="252024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ja-JP" altLang="ja-JP" sz="1400">
                <a:latin typeface="+mj-ea"/>
                <a:ea typeface="+mj-ea"/>
              </a:rPr>
              <a:t>小学校６年生向け硬式野球体験練習会を以下の予定にて行います。ご参加お待ちしております。</a:t>
            </a:r>
          </a:p>
          <a:p>
            <a:pPr marL="0" indent="0">
              <a:buNone/>
            </a:pPr>
            <a:r>
              <a:rPr lang="ja-JP" altLang="en-US" sz="1400" b="1">
                <a:latin typeface="+mj-ea"/>
                <a:ea typeface="+mj-ea"/>
              </a:rPr>
              <a:t>　　　</a:t>
            </a:r>
            <a:r>
              <a:rPr lang="ja-JP" altLang="ja-JP" sz="1400" b="1">
                <a:latin typeface="+mj-ea"/>
                <a:ea typeface="+mj-ea"/>
              </a:rPr>
              <a:t>日時：</a:t>
            </a:r>
            <a:r>
              <a:rPr lang="en-US" altLang="ja-JP" sz="1400" b="1" dirty="0">
                <a:latin typeface="+mj-ea"/>
                <a:ea typeface="+mj-ea"/>
              </a:rPr>
              <a:t>2019</a:t>
            </a:r>
            <a:r>
              <a:rPr lang="ja-JP" altLang="ja-JP" sz="1400" b="1">
                <a:latin typeface="+mj-ea"/>
                <a:ea typeface="+mj-ea"/>
              </a:rPr>
              <a:t>年</a:t>
            </a:r>
            <a:r>
              <a:rPr lang="en-US" altLang="ja-JP" sz="1400" b="1" dirty="0">
                <a:latin typeface="+mj-ea"/>
                <a:ea typeface="+mj-ea"/>
              </a:rPr>
              <a:t>12</a:t>
            </a:r>
            <a:r>
              <a:rPr lang="ja-JP" altLang="ja-JP" sz="1400" b="1">
                <a:latin typeface="+mj-ea"/>
                <a:ea typeface="+mj-ea"/>
              </a:rPr>
              <a:t>月</a:t>
            </a:r>
            <a:r>
              <a:rPr lang="en-US" altLang="ja-JP" sz="1400" b="1" dirty="0">
                <a:latin typeface="+mj-ea"/>
                <a:ea typeface="+mj-ea"/>
              </a:rPr>
              <a:t>8</a:t>
            </a:r>
            <a:r>
              <a:rPr lang="ja-JP" altLang="ja-JP" sz="1400" b="1">
                <a:latin typeface="+mj-ea"/>
                <a:ea typeface="+mj-ea"/>
              </a:rPr>
              <a:t>日（日）</a:t>
            </a:r>
            <a:r>
              <a:rPr lang="ja-JP" altLang="en-US" sz="1400" b="1">
                <a:latin typeface="+mj-ea"/>
                <a:ea typeface="+mj-ea"/>
              </a:rPr>
              <a:t>　　</a:t>
            </a:r>
            <a:r>
              <a:rPr lang="en-US" altLang="ja-JP" sz="1400" b="1" dirty="0">
                <a:latin typeface="+mj-ea"/>
                <a:ea typeface="+mj-ea"/>
              </a:rPr>
              <a:t>9</a:t>
            </a:r>
            <a:r>
              <a:rPr lang="ja-JP" altLang="ja-JP" sz="1400" b="1">
                <a:latin typeface="+mj-ea"/>
                <a:ea typeface="+mj-ea"/>
              </a:rPr>
              <a:t>：</a:t>
            </a:r>
            <a:r>
              <a:rPr lang="en-US" altLang="ja-JP" sz="1400" b="1" dirty="0">
                <a:latin typeface="+mj-ea"/>
                <a:ea typeface="+mj-ea"/>
              </a:rPr>
              <a:t>30</a:t>
            </a:r>
            <a:r>
              <a:rPr lang="ja-JP" altLang="ja-JP" sz="1400" b="1">
                <a:latin typeface="+mj-ea"/>
                <a:ea typeface="+mj-ea"/>
              </a:rPr>
              <a:t>集合</a:t>
            </a:r>
          </a:p>
          <a:p>
            <a:pPr marL="0" indent="0">
              <a:buNone/>
            </a:pPr>
            <a:r>
              <a:rPr lang="ja-JP" altLang="en-US" sz="1400">
                <a:latin typeface="+mj-ea"/>
                <a:ea typeface="+mj-ea"/>
              </a:rPr>
              <a:t>　　　</a:t>
            </a:r>
            <a:r>
              <a:rPr lang="ja-JP" altLang="ja-JP" sz="1400">
                <a:latin typeface="+mj-ea"/>
                <a:ea typeface="+mj-ea"/>
              </a:rPr>
              <a:t>場所：</a:t>
            </a:r>
            <a:r>
              <a:rPr lang="ja-JP" altLang="en-US" sz="1400">
                <a:latin typeface="+mj-ea"/>
                <a:ea typeface="+mj-ea"/>
              </a:rPr>
              <a:t>越谷レイクタウン近くの私立高校</a:t>
            </a:r>
            <a:endParaRPr lang="ja-JP" altLang="ja-JP" sz="1400">
              <a:latin typeface="+mj-ea"/>
              <a:ea typeface="+mj-ea"/>
            </a:endParaRPr>
          </a:p>
          <a:p>
            <a:pPr>
              <a:buFont typeface="Wingdings" pitchFamily="2" charset="2"/>
              <a:buChar char="Ø"/>
            </a:pPr>
            <a:r>
              <a:rPr lang="ja-JP" altLang="ja-JP" sz="1400"/>
              <a:t>ご都合に合わせて午前のみ、午後のみ、途中参加、途中帰宅可能です。</a:t>
            </a:r>
          </a:p>
          <a:p>
            <a:pPr>
              <a:buFont typeface="Wingdings" pitchFamily="2" charset="2"/>
              <a:buChar char="Ø"/>
            </a:pPr>
            <a:r>
              <a:rPr lang="ja-JP" altLang="ja-JP" sz="1400"/>
              <a:t>車でお越しの場合はできるだけチーム乗り合いでお願いいたします</a:t>
            </a:r>
            <a:r>
              <a:rPr lang="ja-JP" altLang="en-US" sz="1400"/>
              <a:t>。駐車できない場合は近隣を案内します</a:t>
            </a:r>
            <a:endParaRPr lang="en-US" altLang="ja-JP" sz="1400" dirty="0"/>
          </a:p>
          <a:p>
            <a:pPr>
              <a:buFont typeface="Wingdings" pitchFamily="2" charset="2"/>
              <a:buChar char="Ø"/>
            </a:pPr>
            <a:r>
              <a:rPr lang="ja-JP" altLang="en-US" sz="1400" b="1"/>
              <a:t>石井義人（越谷シニア</a:t>
            </a:r>
            <a:r>
              <a:rPr lang="en-US" altLang="ja-JP" sz="1400" b="1" dirty="0"/>
              <a:t>OB</a:t>
            </a:r>
            <a:r>
              <a:rPr lang="ja-JP" altLang="en-US" sz="1400" b="1"/>
              <a:t>、元横浜ベイスターズ、　西武ライオンズ、読売ジャイアンツ）も参加予定です。</a:t>
            </a:r>
            <a:endParaRPr lang="en-US" altLang="ja-JP" sz="1400" b="1" dirty="0"/>
          </a:p>
        </p:txBody>
      </p:sp>
      <p:pic>
        <p:nvPicPr>
          <p:cNvPr id="17" name="図 16" descr="page1image44773184">
            <a:extLst>
              <a:ext uri="{FF2B5EF4-FFF2-40B4-BE49-F238E27FC236}">
                <a16:creationId xmlns:a16="http://schemas.microsoft.com/office/drawing/2014/main" id="{798BEB60-C05E-8D45-8614-B527ADCD0EF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032" y="761730"/>
            <a:ext cx="752500" cy="57127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コンテンツプレースホルダ 2">
            <a:extLst>
              <a:ext uri="{FF2B5EF4-FFF2-40B4-BE49-F238E27FC236}">
                <a16:creationId xmlns:a16="http://schemas.microsoft.com/office/drawing/2014/main" id="{D57CBF66-C9A3-094F-B02F-BBE758F27F9D}"/>
              </a:ext>
            </a:extLst>
          </p:cNvPr>
          <p:cNvSpPr>
            <a:spLocks noGrp="1"/>
          </p:cNvSpPr>
          <p:nvPr/>
        </p:nvSpPr>
        <p:spPr bwMode="auto">
          <a:xfrm>
            <a:off x="356393" y="2725122"/>
            <a:ext cx="4195762" cy="1430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ja-JP" altLang="en-US" sz="1600" b="1"/>
              <a:t>会費等について</a:t>
            </a:r>
            <a:endParaRPr lang="ja-JP" altLang="en-US" sz="1700" b="1"/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sym typeface="ＭＳ Ｐゴシック" panose="020B0600070205080204" pitchFamily="34" charset="-128"/>
              </a:rPr>
              <a:t>☆</a:t>
            </a: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入団金　　　　              </a:t>
            </a:r>
            <a:r>
              <a:rPr lang="en-US" altLang="ja-JP" sz="1300" dirty="0">
                <a:latin typeface="+mn-ea"/>
                <a:ea typeface="+mn-ea"/>
                <a:sym typeface="ＭＳ Ｐゴシック" panose="020B0600070205080204" pitchFamily="34" charset="-128"/>
              </a:rPr>
              <a:t>10,000</a:t>
            </a: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円／入団時のみ</a:t>
            </a:r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latin typeface="+mn-ea"/>
                <a:ea typeface="+mn-ea"/>
              </a:rPr>
              <a:t>☆障害保険</a:t>
            </a:r>
            <a:r>
              <a:rPr lang="en-US" altLang="ja-JP" sz="1300" dirty="0">
                <a:latin typeface="+mn-ea"/>
                <a:ea typeface="+mn-ea"/>
              </a:rPr>
              <a:t>		1,600</a:t>
            </a:r>
            <a:r>
              <a:rPr lang="ja-JP" altLang="en-US" sz="1300">
                <a:latin typeface="+mn-ea"/>
                <a:ea typeface="+mn-ea"/>
              </a:rPr>
              <a:t>円／年</a:t>
            </a:r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latin typeface="+mn-ea"/>
                <a:ea typeface="+mn-ea"/>
              </a:rPr>
              <a:t>☆連盟登録費</a:t>
            </a:r>
            <a:r>
              <a:rPr lang="en-US" altLang="ja-JP" sz="1300" dirty="0">
                <a:latin typeface="+mn-ea"/>
                <a:ea typeface="+mn-ea"/>
              </a:rPr>
              <a:t>	2,000</a:t>
            </a:r>
            <a:r>
              <a:rPr lang="ja-JP" altLang="en-US" sz="1300">
                <a:latin typeface="+mn-ea"/>
                <a:ea typeface="+mn-ea"/>
              </a:rPr>
              <a:t>円／年</a:t>
            </a:r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latin typeface="+mn-ea"/>
                <a:ea typeface="+mn-ea"/>
              </a:rPr>
              <a:t>☆会費</a:t>
            </a:r>
            <a:r>
              <a:rPr lang="en-US" altLang="ja-JP" sz="1300" dirty="0">
                <a:latin typeface="+mn-ea"/>
                <a:ea typeface="+mn-ea"/>
              </a:rPr>
              <a:t>	                  10,000</a:t>
            </a:r>
            <a:r>
              <a:rPr lang="ja-JP" altLang="en-US" sz="1300">
                <a:latin typeface="+mn-ea"/>
                <a:ea typeface="+mn-ea"/>
              </a:rPr>
              <a:t>円／月</a:t>
            </a:r>
            <a:r>
              <a:rPr lang="en-US" altLang="ja-JP" sz="1300" dirty="0">
                <a:latin typeface="+mn-ea"/>
                <a:ea typeface="+mn-ea"/>
              </a:rPr>
              <a:t>(</a:t>
            </a: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父母会費含む</a:t>
            </a:r>
            <a:r>
              <a:rPr lang="en-US" altLang="ja-JP" sz="1300" dirty="0">
                <a:latin typeface="+mn-ea"/>
                <a:ea typeface="+mn-ea"/>
              </a:rPr>
              <a:t>)</a:t>
            </a:r>
            <a:endParaRPr lang="ja-JP" altLang="en-US" sz="1300">
              <a:latin typeface="+mn-ea"/>
              <a:ea typeface="+mn-ea"/>
            </a:endParaRPr>
          </a:p>
        </p:txBody>
      </p:sp>
      <p:sp>
        <p:nvSpPr>
          <p:cNvPr id="20" name="コンテンツプレースホルダ 2">
            <a:extLst>
              <a:ext uri="{FF2B5EF4-FFF2-40B4-BE49-F238E27FC236}">
                <a16:creationId xmlns:a16="http://schemas.microsoft.com/office/drawing/2014/main" id="{3BCA3A24-54DB-7C4E-AA07-DA74F190852B}"/>
              </a:ext>
            </a:extLst>
          </p:cNvPr>
          <p:cNvSpPr>
            <a:spLocks noGrp="1"/>
          </p:cNvSpPr>
          <p:nvPr/>
        </p:nvSpPr>
        <p:spPr bwMode="auto">
          <a:xfrm>
            <a:off x="357187" y="573140"/>
            <a:ext cx="4194175" cy="20140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ja-JP" altLang="en-US" sz="1600" b="1"/>
              <a:t>父母会の役割について</a:t>
            </a:r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sym typeface="ＭＳ Ｐゴシック" panose="020B0600070205080204" pitchFamily="34" charset="-128"/>
              </a:rPr>
              <a:t>☆</a:t>
            </a: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お当番</a:t>
            </a:r>
            <a:endParaRPr lang="en-US" altLang="ja-JP" sz="1300" dirty="0">
              <a:latin typeface="+mn-ea"/>
              <a:ea typeface="+mn-ea"/>
              <a:sym typeface="ＭＳ Ｐゴシック" panose="020B0600070205080204" pitchFamily="34" charset="-128"/>
            </a:endParaRPr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　 選手の水分補充、選手の急病・けがの対応</a:t>
            </a:r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　</a:t>
            </a:r>
            <a:r>
              <a:rPr lang="ja-JP" altLang="en-US" sz="1300">
                <a:latin typeface="+mn-ea"/>
                <a:ea typeface="+mn-ea"/>
              </a:rPr>
              <a:t>◆サポートについて</a:t>
            </a:r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latin typeface="+mn-ea"/>
                <a:ea typeface="+mn-ea"/>
              </a:rPr>
              <a:t>　　選手により良い環境を提供するために父母会の</a:t>
            </a:r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latin typeface="+mn-ea"/>
                <a:ea typeface="+mn-ea"/>
              </a:rPr>
              <a:t>　　ご協力が不可欠となっております。</a:t>
            </a:r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latin typeface="+mn-ea"/>
                <a:ea typeface="+mn-ea"/>
              </a:rPr>
              <a:t>　　ご家庭の環境により役割を免除することは可能です</a:t>
            </a:r>
          </a:p>
          <a:p>
            <a:pPr eaLnBrk="1" hangingPunct="1">
              <a:spcBef>
                <a:spcPct val="20000"/>
              </a:spcBef>
            </a:pPr>
            <a:r>
              <a:rPr lang="ja-JP" altLang="en-US" sz="1300">
                <a:latin typeface="+mn-ea"/>
                <a:ea typeface="+mn-ea"/>
              </a:rPr>
              <a:t>　　ので、ご相談ください。</a:t>
            </a:r>
          </a:p>
          <a:p>
            <a:pPr eaLnBrk="1" hangingPunct="1">
              <a:spcBef>
                <a:spcPct val="20000"/>
              </a:spcBef>
            </a:pPr>
            <a:endParaRPr lang="ja-JP" altLang="en-US" sz="1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コンテンツプレースホルダ 2">
            <a:extLst>
              <a:ext uri="{FF2B5EF4-FFF2-40B4-BE49-F238E27FC236}">
                <a16:creationId xmlns:a16="http://schemas.microsoft.com/office/drawing/2014/main" id="{65C2FBD7-DA8E-994C-BAB0-5072B01EC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2812" y="4653136"/>
            <a:ext cx="4240213" cy="1512168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ja-JP" sz="1600" b="1" dirty="0"/>
              <a:t>~</a:t>
            </a:r>
            <a:r>
              <a:rPr lang="ja-JP" altLang="en-US" sz="1600" b="1">
                <a:latin typeface="+mn-ea"/>
              </a:rPr>
              <a:t>越谷リトルシニアとは</a:t>
            </a:r>
            <a:r>
              <a:rPr lang="en-US" altLang="ja-JP" sz="1600" b="1" dirty="0"/>
              <a:t>~</a:t>
            </a:r>
            <a:endParaRPr lang="en-US" altLang="ja-JP" sz="1600" b="1" dirty="0">
              <a:latin typeface="+mn-ea"/>
            </a:endParaRPr>
          </a:p>
          <a:p>
            <a:pPr marL="0" indent="0" eaLnBrk="1" hangingPunct="1">
              <a:buFontTx/>
              <a:buNone/>
            </a:pPr>
            <a:r>
              <a:rPr lang="en-US" altLang="ja-JP" sz="1300" dirty="0">
                <a:latin typeface="+mn-ea"/>
              </a:rPr>
              <a:t>1977</a:t>
            </a:r>
            <a:r>
              <a:rPr lang="ja-JP" altLang="en-US" sz="1300">
                <a:latin typeface="+mn-ea"/>
              </a:rPr>
              <a:t>年初代監督加藤裕のもと発足、1995年に第</a:t>
            </a:r>
            <a:r>
              <a:rPr lang="en-US" altLang="ja-JP" sz="1300" dirty="0">
                <a:latin typeface="+mn-ea"/>
              </a:rPr>
              <a:t>2</a:t>
            </a:r>
            <a:r>
              <a:rPr lang="ja-JP" altLang="en-US" sz="1300">
                <a:latin typeface="+mn-ea"/>
              </a:rPr>
              <a:t>回ジャイアンツカップ準優勝、1989年第</a:t>
            </a:r>
            <a:r>
              <a:rPr lang="en-US" altLang="ja-JP" sz="1300" dirty="0">
                <a:latin typeface="+mn-ea"/>
              </a:rPr>
              <a:t>17</a:t>
            </a:r>
            <a:r>
              <a:rPr lang="ja-JP" altLang="en-US" sz="1300">
                <a:latin typeface="+mn-ea"/>
              </a:rPr>
              <a:t>回日本選手権大会優勝の好成績を残すも</a:t>
            </a:r>
            <a:r>
              <a:rPr lang="en-US" altLang="ja-JP" sz="1300" dirty="0">
                <a:latin typeface="+mn-ea"/>
              </a:rPr>
              <a:t>2014</a:t>
            </a:r>
            <a:r>
              <a:rPr lang="ja-JP" altLang="en-US" sz="1300">
                <a:latin typeface="+mn-ea"/>
              </a:rPr>
              <a:t>年に一時活動を休止。</a:t>
            </a:r>
            <a:r>
              <a:rPr lang="en-US" altLang="ja-JP" sz="1300" dirty="0">
                <a:latin typeface="+mn-ea"/>
              </a:rPr>
              <a:t>2016</a:t>
            </a:r>
            <a:r>
              <a:rPr lang="ja-JP" altLang="en-US" sz="1300">
                <a:latin typeface="+mn-ea"/>
              </a:rPr>
              <a:t>年に</a:t>
            </a:r>
            <a:r>
              <a:rPr lang="en-US" altLang="ja-JP" sz="1300" dirty="0">
                <a:latin typeface="+mn-ea"/>
              </a:rPr>
              <a:t>OB</a:t>
            </a:r>
            <a:r>
              <a:rPr lang="ja-JP" altLang="en-US" sz="1300">
                <a:latin typeface="+mn-ea"/>
              </a:rPr>
              <a:t>中心のスタッフにより再結成。現在に至る。</a:t>
            </a:r>
            <a:endParaRPr lang="en-US" altLang="ja-JP" sz="1300" b="1" dirty="0">
              <a:latin typeface="+mn-ea"/>
            </a:endParaRPr>
          </a:p>
          <a:p>
            <a:pPr marL="0" indent="0" eaLnBrk="1" hangingPunct="1">
              <a:buFontTx/>
              <a:buNone/>
            </a:pPr>
            <a:r>
              <a:rPr lang="ja-JP" altLang="en-US" sz="1300" b="1">
                <a:latin typeface="+mn-ea"/>
              </a:rPr>
              <a:t>　</a:t>
            </a:r>
            <a:endParaRPr lang="en-US" altLang="ja-JP" sz="1300" b="1" dirty="0">
              <a:latin typeface="+mn-ea"/>
            </a:endParaRPr>
          </a:p>
          <a:p>
            <a:pPr marL="0" indent="0" eaLnBrk="1" hangingPunct="1">
              <a:buFontTx/>
              <a:buNone/>
            </a:pPr>
            <a:endParaRPr lang="ja-JP" altLang="en-US" sz="900">
              <a:sym typeface="ＭＳ Ｐゴシック" panose="020B0600070205080204" pitchFamily="34" charset="-128"/>
            </a:endParaRPr>
          </a:p>
        </p:txBody>
      </p:sp>
      <p:sp>
        <p:nvSpPr>
          <p:cNvPr id="14338" name="コンテンツプレースホルダ 2">
            <a:extLst>
              <a:ext uri="{FF2B5EF4-FFF2-40B4-BE49-F238E27FC236}">
                <a16:creationId xmlns:a16="http://schemas.microsoft.com/office/drawing/2014/main" id="{98EFD786-11EC-AE47-A7F1-57EEC78F64A0}"/>
              </a:ext>
            </a:extLst>
          </p:cNvPr>
          <p:cNvSpPr>
            <a:spLocks noGrp="1"/>
          </p:cNvSpPr>
          <p:nvPr/>
        </p:nvSpPr>
        <p:spPr bwMode="auto">
          <a:xfrm>
            <a:off x="206375" y="414338"/>
            <a:ext cx="4240213" cy="14316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ja-JP" sz="1600" b="1" dirty="0"/>
              <a:t>~</a:t>
            </a:r>
            <a:r>
              <a:rPr lang="ja-JP" altLang="en-US" sz="1600" b="1"/>
              <a:t>指導方針</a:t>
            </a:r>
            <a:r>
              <a:rPr lang="en-US" altLang="ja-JP" sz="1600" b="1" dirty="0"/>
              <a:t>~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ja-JP" sz="1300" dirty="0">
                <a:latin typeface="+mn-ea"/>
                <a:ea typeface="+mn-ea"/>
              </a:rPr>
              <a:t>※</a:t>
            </a:r>
            <a:r>
              <a:rPr lang="ja-JP" altLang="en-US" sz="1300">
                <a:latin typeface="+mn-ea"/>
                <a:ea typeface="+mn-ea"/>
              </a:rPr>
              <a:t>高校野球で通用する人材の育成</a:t>
            </a: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300">
                <a:latin typeface="+mn-ea"/>
                <a:ea typeface="+mn-ea"/>
              </a:rPr>
              <a:t>基礎練習を中心とした野球技術向上</a:t>
            </a: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300">
                <a:latin typeface="+mn-ea"/>
                <a:ea typeface="+mn-ea"/>
              </a:rPr>
              <a:t>体力および精神強化</a:t>
            </a: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300">
                <a:latin typeface="+mn-ea"/>
                <a:ea typeface="+mn-ea"/>
              </a:rPr>
              <a:t>礼儀　　</a:t>
            </a:r>
            <a:r>
              <a:rPr lang="en-US" altLang="ja-JP" sz="1300" dirty="0">
                <a:latin typeface="+mn-ea"/>
                <a:ea typeface="+mn-ea"/>
              </a:rPr>
              <a:t>~</a:t>
            </a:r>
            <a:r>
              <a:rPr lang="ja-JP" altLang="en-US" sz="1300">
                <a:latin typeface="+mn-ea"/>
                <a:ea typeface="+mn-ea"/>
              </a:rPr>
              <a:t>挨拶・返事の徹底</a:t>
            </a:r>
            <a:r>
              <a:rPr lang="en-US" altLang="ja-JP" sz="1300" dirty="0">
                <a:latin typeface="+mn-ea"/>
                <a:ea typeface="+mn-ea"/>
              </a:rPr>
              <a:t>~</a:t>
            </a:r>
          </a:p>
        </p:txBody>
      </p:sp>
      <p:sp>
        <p:nvSpPr>
          <p:cNvPr id="14339" name="コンテンツプレースホルダ 2">
            <a:extLst>
              <a:ext uri="{FF2B5EF4-FFF2-40B4-BE49-F238E27FC236}">
                <a16:creationId xmlns:a16="http://schemas.microsoft.com/office/drawing/2014/main" id="{C7209A07-B744-4545-8624-7611DCCE6C84}"/>
              </a:ext>
            </a:extLst>
          </p:cNvPr>
          <p:cNvSpPr>
            <a:spLocks noGrp="1"/>
          </p:cNvSpPr>
          <p:nvPr/>
        </p:nvSpPr>
        <p:spPr bwMode="auto">
          <a:xfrm>
            <a:off x="5356973" y="5270564"/>
            <a:ext cx="4194175" cy="11107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ja-JP" sz="1600" b="1" dirty="0"/>
              <a:t>~</a:t>
            </a:r>
            <a:r>
              <a:rPr lang="ja-JP" altLang="en-US" sz="1600" b="1">
                <a:latin typeface="+mn-ea"/>
                <a:ea typeface="+mn-ea"/>
              </a:rPr>
              <a:t>選手（２０１９年</a:t>
            </a:r>
            <a:r>
              <a:rPr lang="en-US" altLang="ja-JP" sz="1600" b="1" dirty="0">
                <a:latin typeface="+mn-ea"/>
                <a:ea typeface="+mn-ea"/>
              </a:rPr>
              <a:t>11</a:t>
            </a:r>
            <a:r>
              <a:rPr lang="ja-JP" altLang="en-US" sz="1600" b="1">
                <a:latin typeface="+mn-ea"/>
                <a:ea typeface="+mn-ea"/>
              </a:rPr>
              <a:t>月現在）</a:t>
            </a:r>
            <a:endParaRPr lang="en-US" altLang="ja-JP" sz="1600" b="1" dirty="0">
              <a:latin typeface="+mn-ea"/>
              <a:ea typeface="+mn-ea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ja-JP" sz="1600" b="1" dirty="0">
                <a:latin typeface="+mn-ea"/>
                <a:ea typeface="+mn-ea"/>
                <a:sym typeface="ＭＳ Ｐゴシック" panose="020B0600070205080204" pitchFamily="34" charset="-128"/>
              </a:rPr>
              <a:t>	</a:t>
            </a: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第２期生　３年生　１３名</a:t>
            </a:r>
            <a:endParaRPr lang="ja-JP" altLang="en-US" sz="1300">
              <a:latin typeface="+mn-ea"/>
              <a:ea typeface="+mn-ea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ja-JP" sz="1300" dirty="0">
                <a:latin typeface="+mn-ea"/>
                <a:ea typeface="+mn-ea"/>
                <a:sym typeface="ＭＳ Ｐゴシック" panose="020B0600070205080204" pitchFamily="34" charset="-128"/>
              </a:rPr>
              <a:t>	</a:t>
            </a: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第３期生　２年生　１３名</a:t>
            </a:r>
            <a:endParaRPr lang="en-US" altLang="ja-JP" sz="1300" dirty="0">
              <a:latin typeface="+mn-ea"/>
              <a:ea typeface="+mn-ea"/>
              <a:sym typeface="ＭＳ Ｐゴシック" panose="020B0600070205080204" pitchFamily="34" charset="-128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ja-JP" sz="1300" dirty="0">
                <a:latin typeface="+mn-ea"/>
                <a:ea typeface="+mn-ea"/>
                <a:sym typeface="ＭＳ Ｐゴシック" panose="020B0600070205080204" pitchFamily="34" charset="-128"/>
              </a:rPr>
              <a:t>	</a:t>
            </a: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第４期生　１年生　１０名</a:t>
            </a:r>
            <a:endParaRPr lang="ja-JP" altLang="en-US" sz="1300">
              <a:latin typeface="+mn-ea"/>
              <a:ea typeface="+mn-ea"/>
            </a:endParaRPr>
          </a:p>
          <a:p>
            <a:pPr eaLnBrk="1" hangingPunct="1">
              <a:spcBef>
                <a:spcPct val="20000"/>
              </a:spcBef>
            </a:pPr>
            <a:endParaRPr lang="ja-JP" altLang="en-US" sz="1300"/>
          </a:p>
        </p:txBody>
      </p:sp>
      <p:sp>
        <p:nvSpPr>
          <p:cNvPr id="14341" name="コンテンツプレースホルダ 2">
            <a:extLst>
              <a:ext uri="{FF2B5EF4-FFF2-40B4-BE49-F238E27FC236}">
                <a16:creationId xmlns:a16="http://schemas.microsoft.com/office/drawing/2014/main" id="{3212C121-3650-D341-A7BD-29552BAFE3E9}"/>
              </a:ext>
            </a:extLst>
          </p:cNvPr>
          <p:cNvSpPr>
            <a:spLocks noGrp="1"/>
          </p:cNvSpPr>
          <p:nvPr/>
        </p:nvSpPr>
        <p:spPr bwMode="auto">
          <a:xfrm>
            <a:off x="5380347" y="3765852"/>
            <a:ext cx="4194175" cy="13198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ja-JP" altLang="en-US" sz="1600" b="1">
                <a:latin typeface="+mn-ea"/>
                <a:ea typeface="+mn-ea"/>
              </a:rPr>
              <a:t>活動拠点について</a:t>
            </a: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300">
                <a:latin typeface="+mn-ea"/>
                <a:ea typeface="+mn-ea"/>
              </a:rPr>
              <a:t>さいたま市内私立高校グラウンド・室内</a:t>
            </a: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300">
                <a:latin typeface="+mn-ea"/>
                <a:ea typeface="+mn-ea"/>
              </a:rPr>
              <a:t>越谷市内私立高校野球部グラウンド</a:t>
            </a: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越谷市内県立高校野球部グラウンド</a:t>
            </a:r>
            <a:endParaRPr lang="en-US" altLang="ja-JP" sz="1300" dirty="0">
              <a:latin typeface="+mn-ea"/>
              <a:ea typeface="+mn-ea"/>
              <a:sym typeface="ＭＳ Ｐゴシック" panose="020B0600070205080204" pitchFamily="34" charset="-128"/>
            </a:endParaRPr>
          </a:p>
          <a:p>
            <a:pPr marL="285750" indent="-285750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ja-JP" altLang="en-US" sz="1300">
                <a:latin typeface="+mn-ea"/>
                <a:ea typeface="+mn-ea"/>
              </a:rPr>
              <a:t>チーム専用室内練習場（</a:t>
            </a:r>
            <a:r>
              <a:rPr lang="ja-JP" altLang="en-US" sz="1300">
                <a:latin typeface="+mn-ea"/>
                <a:ea typeface="+mn-ea"/>
                <a:sym typeface="ＭＳ Ｐゴシック" panose="020B0600070205080204" pitchFamily="34" charset="-128"/>
              </a:rPr>
              <a:t>越谷市神明町</a:t>
            </a:r>
            <a:r>
              <a:rPr lang="ja-JP" altLang="en-US" sz="1300">
                <a:latin typeface="+mn-ea"/>
                <a:ea typeface="+mn-ea"/>
              </a:rPr>
              <a:t>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B78F281-052C-2B4A-A6E2-D0481164D24F}"/>
              </a:ext>
            </a:extLst>
          </p:cNvPr>
          <p:cNvSpPr txBox="1"/>
          <p:nvPr/>
        </p:nvSpPr>
        <p:spPr>
          <a:xfrm>
            <a:off x="7611961" y="6537472"/>
            <a:ext cx="288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3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9F9CC62-33B0-8C43-B938-CC9AF1F62ED4}"/>
              </a:ext>
            </a:extLst>
          </p:cNvPr>
          <p:cNvSpPr txBox="1"/>
          <p:nvPr/>
        </p:nvSpPr>
        <p:spPr>
          <a:xfrm>
            <a:off x="1927076" y="6549330"/>
            <a:ext cx="288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2</a:t>
            </a:r>
            <a:endParaRPr kumimoji="1" lang="ja-JP" altLang="en-US" sz="1200"/>
          </a:p>
        </p:txBody>
      </p:sp>
      <p:sp>
        <p:nvSpPr>
          <p:cNvPr id="10" name="テキストボックス 5">
            <a:extLst>
              <a:ext uri="{FF2B5EF4-FFF2-40B4-BE49-F238E27FC236}">
                <a16:creationId xmlns:a16="http://schemas.microsoft.com/office/drawing/2014/main" id="{4CEE698C-0BD5-654C-AAA6-A9438C595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687" y="2085952"/>
            <a:ext cx="4224337" cy="2169825"/>
          </a:xfrm>
          <a:prstGeom prst="rect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600" b="1">
                <a:latin typeface="+mn-ea"/>
                <a:ea typeface="+mn-ea"/>
              </a:rPr>
              <a:t>役員・指導者・審判部</a:t>
            </a:r>
            <a:endParaRPr lang="ja-JP" altLang="en-US" sz="100">
              <a:latin typeface="+mn-ea"/>
              <a:ea typeface="+mn-ea"/>
            </a:endParaRPr>
          </a:p>
          <a:p>
            <a:pPr eaLnBrk="1" hangingPunct="1"/>
            <a:r>
              <a:rPr lang="ja-JP" altLang="en-US" sz="1300">
                <a:latin typeface="+mn-ea"/>
                <a:ea typeface="+mn-ea"/>
              </a:rPr>
              <a:t>会長</a:t>
            </a:r>
            <a:r>
              <a:rPr lang="en-US" altLang="ja-JP" sz="1300" dirty="0">
                <a:latin typeface="+mn-ea"/>
                <a:ea typeface="+mn-ea"/>
              </a:rPr>
              <a:t>	</a:t>
            </a:r>
            <a:r>
              <a:rPr lang="ja-JP" altLang="en-US" sz="1300">
                <a:latin typeface="+mn-ea"/>
                <a:ea typeface="+mn-ea"/>
              </a:rPr>
              <a:t>藤澤　慎也　　　　　</a:t>
            </a:r>
          </a:p>
          <a:p>
            <a:pPr eaLnBrk="1" hangingPunct="1"/>
            <a:r>
              <a:rPr lang="ja-JP" altLang="en-US" sz="1300">
                <a:latin typeface="+mn-ea"/>
                <a:ea typeface="+mn-ea"/>
              </a:rPr>
              <a:t>副会長</a:t>
            </a:r>
            <a:r>
              <a:rPr lang="en-US" altLang="ja-JP" sz="1300" dirty="0">
                <a:latin typeface="+mn-ea"/>
                <a:ea typeface="+mn-ea"/>
              </a:rPr>
              <a:t>	</a:t>
            </a:r>
            <a:r>
              <a:rPr lang="ja-JP" altLang="en-US" sz="1300">
                <a:latin typeface="+mn-ea"/>
                <a:ea typeface="+mn-ea"/>
              </a:rPr>
              <a:t>佐藤　浩之</a:t>
            </a:r>
          </a:p>
          <a:p>
            <a:pPr eaLnBrk="1" hangingPunct="1"/>
            <a:endParaRPr lang="ja-JP" altLang="en-US" sz="1300">
              <a:latin typeface="+mn-ea"/>
              <a:ea typeface="+mn-ea"/>
            </a:endParaRPr>
          </a:p>
          <a:p>
            <a:pPr eaLnBrk="1" hangingPunct="1"/>
            <a:r>
              <a:rPr lang="ja-JP" altLang="en-US" sz="1300">
                <a:latin typeface="+mn-ea"/>
                <a:ea typeface="+mn-ea"/>
              </a:rPr>
              <a:t>監督</a:t>
            </a:r>
            <a:r>
              <a:rPr lang="en-US" altLang="ja-JP" sz="1300" dirty="0">
                <a:latin typeface="+mn-ea"/>
                <a:ea typeface="+mn-ea"/>
              </a:rPr>
              <a:t>	</a:t>
            </a:r>
            <a:r>
              <a:rPr lang="ja-JP" altLang="en-US" sz="1300">
                <a:latin typeface="+mn-ea"/>
                <a:ea typeface="+mn-ea"/>
              </a:rPr>
              <a:t>内山　英二</a:t>
            </a:r>
          </a:p>
          <a:p>
            <a:pPr eaLnBrk="1" hangingPunct="1"/>
            <a:r>
              <a:rPr lang="ja-JP" altLang="en-US" sz="1300">
                <a:latin typeface="+mn-ea"/>
                <a:ea typeface="+mn-ea"/>
              </a:rPr>
              <a:t>コーチ</a:t>
            </a:r>
            <a:r>
              <a:rPr lang="en-US" altLang="ja-JP" sz="1300" dirty="0">
                <a:latin typeface="+mn-ea"/>
                <a:ea typeface="+mn-ea"/>
              </a:rPr>
              <a:t>	</a:t>
            </a:r>
            <a:r>
              <a:rPr lang="ja-JP" altLang="en-US" sz="1300">
                <a:latin typeface="+mn-ea"/>
                <a:ea typeface="+mn-ea"/>
              </a:rPr>
              <a:t>関口　智幸</a:t>
            </a:r>
            <a:r>
              <a:rPr lang="en-US" altLang="ja-JP" sz="1300" dirty="0">
                <a:latin typeface="+mn-ea"/>
                <a:ea typeface="+mn-ea"/>
              </a:rPr>
              <a:t>	</a:t>
            </a:r>
            <a:r>
              <a:rPr lang="ja-JP" altLang="en-US" sz="1300">
                <a:latin typeface="+mn-ea"/>
                <a:ea typeface="+mn-ea"/>
              </a:rPr>
              <a:t>尾川　裕之</a:t>
            </a:r>
          </a:p>
          <a:p>
            <a:pPr eaLnBrk="1" hangingPunct="1"/>
            <a:r>
              <a:rPr lang="en-US" altLang="ja-JP" sz="1300" dirty="0">
                <a:latin typeface="+mn-ea"/>
                <a:ea typeface="+mn-ea"/>
              </a:rPr>
              <a:t>	</a:t>
            </a:r>
            <a:r>
              <a:rPr lang="ja-JP" altLang="en-US" sz="1300">
                <a:latin typeface="+mn-ea"/>
                <a:ea typeface="+mn-ea"/>
              </a:rPr>
              <a:t>廣川　庸祐　石附　</a:t>
            </a:r>
            <a:r>
              <a:rPr lang="ja-JP" altLang="en-US" sz="1400">
                <a:latin typeface="+mn-ea"/>
                <a:ea typeface="+mn-ea"/>
              </a:rPr>
              <a:t>篤彦</a:t>
            </a:r>
            <a:endParaRPr lang="ja-JP" altLang="en-US" sz="1300">
              <a:latin typeface="+mn-ea"/>
              <a:ea typeface="+mn-ea"/>
            </a:endParaRPr>
          </a:p>
          <a:p>
            <a:pPr eaLnBrk="1" hangingPunct="1"/>
            <a:r>
              <a:rPr lang="en-US" altLang="ja-JP" sz="1300" dirty="0">
                <a:latin typeface="+mn-ea"/>
                <a:ea typeface="+mn-ea"/>
              </a:rPr>
              <a:t>	</a:t>
            </a:r>
            <a:r>
              <a:rPr lang="ja-JP" altLang="en-US" sz="1300">
                <a:latin typeface="+mn-ea"/>
                <a:ea typeface="+mn-ea"/>
              </a:rPr>
              <a:t>遠藤　秀一</a:t>
            </a:r>
            <a:r>
              <a:rPr lang="en-US" altLang="ja-JP" sz="1300" dirty="0">
                <a:latin typeface="+mn-ea"/>
                <a:ea typeface="+mn-ea"/>
              </a:rPr>
              <a:t>	</a:t>
            </a:r>
            <a:r>
              <a:rPr lang="ja-JP" altLang="en-US" sz="1300">
                <a:latin typeface="+mn-ea"/>
                <a:ea typeface="+mn-ea"/>
              </a:rPr>
              <a:t>山中　隆史</a:t>
            </a:r>
            <a:r>
              <a:rPr lang="en-US" altLang="ja-JP" sz="1300" dirty="0">
                <a:latin typeface="+mn-ea"/>
                <a:ea typeface="+mn-ea"/>
              </a:rPr>
              <a:t>	</a:t>
            </a:r>
            <a:r>
              <a:rPr lang="ja-JP" altLang="en-US" sz="1400">
                <a:latin typeface="+mn-ea"/>
                <a:ea typeface="+mn-ea"/>
              </a:rPr>
              <a:t>　　</a:t>
            </a:r>
            <a:endParaRPr lang="ja-JP" altLang="en-US" sz="1300">
              <a:latin typeface="+mn-ea"/>
              <a:ea typeface="+mn-ea"/>
            </a:endParaRPr>
          </a:p>
          <a:p>
            <a:pPr eaLnBrk="1" hangingPunct="1"/>
            <a:r>
              <a:rPr lang="en-US" altLang="ja-JP" sz="1300" dirty="0">
                <a:latin typeface="+mn-ea"/>
                <a:ea typeface="+mn-ea"/>
              </a:rPr>
              <a:t>		</a:t>
            </a:r>
            <a:endParaRPr lang="ja-JP" altLang="en-US" sz="1300">
              <a:latin typeface="+mn-ea"/>
              <a:ea typeface="+mn-ea"/>
            </a:endParaRPr>
          </a:p>
          <a:p>
            <a:pPr eaLnBrk="1" hangingPunct="1"/>
            <a:r>
              <a:rPr lang="ja-JP" altLang="en-US" sz="1300">
                <a:latin typeface="+mn-ea"/>
                <a:ea typeface="+mn-ea"/>
              </a:rPr>
              <a:t>審判部長</a:t>
            </a:r>
            <a:r>
              <a:rPr lang="en-US" altLang="ja-JP" sz="1300" dirty="0">
                <a:latin typeface="+mn-ea"/>
                <a:ea typeface="+mn-ea"/>
              </a:rPr>
              <a:t>	</a:t>
            </a:r>
            <a:r>
              <a:rPr lang="ja-JP" altLang="en-US" sz="1300">
                <a:latin typeface="+mn-ea"/>
                <a:ea typeface="+mn-ea"/>
              </a:rPr>
              <a:t>中井　弘之</a:t>
            </a:r>
          </a:p>
        </p:txBody>
      </p:sp>
      <p:sp>
        <p:nvSpPr>
          <p:cNvPr id="11" name="コンテンツプレースホルダ 2">
            <a:extLst>
              <a:ext uri="{FF2B5EF4-FFF2-40B4-BE49-F238E27FC236}">
                <a16:creationId xmlns:a16="http://schemas.microsoft.com/office/drawing/2014/main" id="{5BFA6339-AF59-944B-B0ED-DEE1A6222D3E}"/>
              </a:ext>
            </a:extLst>
          </p:cNvPr>
          <p:cNvSpPr txBox="1">
            <a:spLocks/>
          </p:cNvSpPr>
          <p:nvPr/>
        </p:nvSpPr>
        <p:spPr bwMode="auto">
          <a:xfrm>
            <a:off x="5310935" y="417868"/>
            <a:ext cx="4240213" cy="3155148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en-US" altLang="ja-JP" sz="1600" b="1" dirty="0"/>
              <a:t>~</a:t>
            </a:r>
            <a:r>
              <a:rPr lang="ja-JP" altLang="en-US" sz="1600" b="1"/>
              <a:t>卒団生の進路</a:t>
            </a:r>
            <a:r>
              <a:rPr lang="en-US" altLang="ja-JP" sz="1600" b="1" dirty="0"/>
              <a:t>(</a:t>
            </a:r>
            <a:r>
              <a:rPr lang="ja-JP" altLang="en-US" sz="1600" b="1"/>
              <a:t>２０１９年４月実績</a:t>
            </a:r>
            <a:r>
              <a:rPr lang="en-US" altLang="ja-JP" sz="1600" b="1" dirty="0"/>
              <a:t>)~</a:t>
            </a:r>
            <a:endParaRPr lang="ja-JP" altLang="en-US" sz="1300"/>
          </a:p>
          <a:p>
            <a:pPr marL="0" indent="0">
              <a:buNone/>
            </a:pPr>
            <a:r>
              <a:rPr lang="ja-JP" altLang="en-US" sz="1300"/>
              <a:t>足立学園、</a:t>
            </a:r>
            <a:r>
              <a:rPr lang="ja-JP" altLang="en-US" sz="1300">
                <a:solidFill>
                  <a:srgbClr val="FF0000"/>
                </a:solidFill>
              </a:rPr>
              <a:t>市立浦和</a:t>
            </a:r>
            <a:r>
              <a:rPr lang="ja-JP" altLang="en-US" sz="1300"/>
              <a:t>、</a:t>
            </a:r>
            <a:r>
              <a:rPr lang="ja-JP" altLang="en-US" sz="1300">
                <a:solidFill>
                  <a:srgbClr val="FF0000"/>
                </a:solidFill>
              </a:rPr>
              <a:t>浦和学院</a:t>
            </a:r>
            <a:r>
              <a:rPr lang="ja-JP" altLang="en-US" sz="1300"/>
              <a:t>、浦和実業、叡明、</a:t>
            </a:r>
            <a:endParaRPr lang="en-US" altLang="ja-JP" sz="1300" dirty="0"/>
          </a:p>
          <a:p>
            <a:pPr marL="0" indent="0">
              <a:buNone/>
            </a:pPr>
            <a:r>
              <a:rPr lang="ja-JP" altLang="en-US" sz="1300"/>
              <a:t>大宮開成、</a:t>
            </a:r>
            <a:r>
              <a:rPr lang="ja-JP" altLang="en-US" sz="1300">
                <a:solidFill>
                  <a:srgbClr val="FF0000"/>
                </a:solidFill>
              </a:rPr>
              <a:t>大宮東</a:t>
            </a:r>
            <a:r>
              <a:rPr lang="ja-JP" altLang="en-US" sz="1300"/>
              <a:t>、</a:t>
            </a:r>
            <a:r>
              <a:rPr lang="ja-JP" altLang="en-US" sz="1300">
                <a:solidFill>
                  <a:srgbClr val="FF0000"/>
                </a:solidFill>
              </a:rPr>
              <a:t>春日部共栄</a:t>
            </a:r>
            <a:r>
              <a:rPr lang="ja-JP" altLang="en-US" sz="1300"/>
              <a:t>、越ヶ谷、越谷南、</a:t>
            </a:r>
            <a:endParaRPr lang="en-US" altLang="ja-JP" sz="1300" dirty="0"/>
          </a:p>
          <a:p>
            <a:pPr marL="0" indent="0">
              <a:buNone/>
            </a:pPr>
            <a:r>
              <a:rPr lang="ja-JP" altLang="en-US" sz="1300"/>
              <a:t>越谷総合技術、栄東、白岡、</a:t>
            </a:r>
            <a:r>
              <a:rPr lang="ja-JP" altLang="en-US" sz="1300">
                <a:solidFill>
                  <a:srgbClr val="FF0000"/>
                </a:solidFill>
              </a:rPr>
              <a:t>中京学院大中京</a:t>
            </a:r>
            <a:r>
              <a:rPr lang="ja-JP" altLang="en-US" sz="1300"/>
              <a:t>、武南、与野</a:t>
            </a:r>
            <a:endParaRPr lang="en-US" altLang="ja-JP" sz="1300" dirty="0"/>
          </a:p>
          <a:p>
            <a:pPr marL="0" indent="0">
              <a:buNone/>
            </a:pPr>
            <a:r>
              <a:rPr lang="ja-JP" altLang="en-US" sz="1300"/>
              <a:t>（五十音順、</a:t>
            </a:r>
            <a:r>
              <a:rPr lang="ja-JP" altLang="en-US" sz="1300">
                <a:solidFill>
                  <a:srgbClr val="FF0000"/>
                </a:solidFill>
              </a:rPr>
              <a:t>赤文字</a:t>
            </a:r>
            <a:r>
              <a:rPr lang="ja-JP" altLang="en-US" sz="1300"/>
              <a:t>は</a:t>
            </a:r>
            <a:r>
              <a:rPr lang="ja-JP" altLang="en-US" sz="1300">
                <a:solidFill>
                  <a:srgbClr val="FF0000"/>
                </a:solidFill>
              </a:rPr>
              <a:t>甲子園出場高</a:t>
            </a:r>
            <a:r>
              <a:rPr lang="ja-JP" altLang="en-US" sz="1300"/>
              <a:t>）</a:t>
            </a:r>
          </a:p>
          <a:p>
            <a:pPr marL="0" indent="0" algn="ctr" eaLnBrk="1" hangingPunct="1">
              <a:buFontTx/>
              <a:buNone/>
            </a:pPr>
            <a:endParaRPr lang="en-US" altLang="ja-JP" sz="1600" b="1" dirty="0"/>
          </a:p>
          <a:p>
            <a:pPr marL="0" indent="0" algn="ctr" eaLnBrk="1" hangingPunct="1">
              <a:buFontTx/>
              <a:buNone/>
            </a:pPr>
            <a:r>
              <a:rPr lang="en-US" altLang="ja-JP" sz="1600" b="1" dirty="0"/>
              <a:t>~</a:t>
            </a:r>
            <a:r>
              <a:rPr lang="ja-JP" altLang="en-US" sz="1600" b="1"/>
              <a:t>主な卒団生</a:t>
            </a:r>
            <a:r>
              <a:rPr lang="en-US" altLang="ja-JP" sz="1600" b="1" dirty="0"/>
              <a:t>~</a:t>
            </a:r>
          </a:p>
          <a:p>
            <a:pPr marL="0" indent="0" eaLnBrk="1" hangingPunct="1">
              <a:buFontTx/>
              <a:buNone/>
            </a:pPr>
            <a:r>
              <a:rPr lang="ja-JP" altLang="en-US" sz="1300"/>
              <a:t>鈴木　健</a:t>
            </a:r>
            <a:r>
              <a:rPr lang="ja-JP" altLang="en-US" sz="1000"/>
              <a:t>（</a:t>
            </a:r>
            <a:r>
              <a:rPr lang="ja-JP" altLang="en-US" sz="1100"/>
              <a:t>浦和学院、西武ライオンズ、ヤクルトスワローズ）</a:t>
            </a:r>
          </a:p>
          <a:p>
            <a:pPr marL="0" indent="0" eaLnBrk="1" hangingPunct="1">
              <a:buFontTx/>
              <a:buNone/>
            </a:pPr>
            <a:r>
              <a:rPr lang="ja-JP" altLang="en-US" sz="1300"/>
              <a:t>和田　孝</a:t>
            </a:r>
            <a:r>
              <a:rPr lang="ja-JP" altLang="en-US" sz="1100"/>
              <a:t>（拓大広陵、東洋大、ロッテマーリンズ、現 拓大広陵高監督）</a:t>
            </a:r>
          </a:p>
          <a:p>
            <a:pPr marL="0" indent="0" eaLnBrk="1" hangingPunct="1">
              <a:buFontTx/>
              <a:buNone/>
            </a:pPr>
            <a:r>
              <a:rPr lang="ja-JP" altLang="en-US" sz="1300"/>
              <a:t>広池　浩司</a:t>
            </a:r>
            <a:r>
              <a:rPr lang="ja-JP" altLang="en-US" sz="1100"/>
              <a:t>（立教大、全日空、広島東洋カープ）</a:t>
            </a:r>
          </a:p>
          <a:p>
            <a:pPr marL="0" indent="0" eaLnBrk="1" hangingPunct="1">
              <a:buFontTx/>
              <a:buNone/>
            </a:pPr>
            <a:r>
              <a:rPr lang="ja-JP" altLang="en-US" sz="1300"/>
              <a:t>石井　義人</a:t>
            </a:r>
            <a:r>
              <a:rPr lang="ja-JP" altLang="en-US" sz="1100"/>
              <a:t>（浦和学院、横浜ベイスターズ、西武ライオンズ、巨人）</a:t>
            </a:r>
          </a:p>
          <a:p>
            <a:pPr marL="0" indent="0" eaLnBrk="1" hangingPunct="1">
              <a:buFontTx/>
              <a:buNone/>
            </a:pPr>
            <a:r>
              <a:rPr lang="ja-JP" altLang="en-US" sz="1300">
                <a:sym typeface="ＭＳ Ｐゴシック" panose="020B0600070205080204" pitchFamily="34" charset="-128"/>
              </a:rPr>
              <a:t>田中　充</a:t>
            </a:r>
            <a:r>
              <a:rPr lang="ja-JP" altLang="en-US" sz="1000">
                <a:latin typeface="+mn-ea"/>
                <a:sym typeface="ＭＳ Ｐゴシック" panose="020B0600070205080204" pitchFamily="34" charset="-128"/>
              </a:rPr>
              <a:t>（</a:t>
            </a:r>
            <a:r>
              <a:rPr lang="ja-JP" altLang="en-US" sz="1000"/>
              <a:t>浦和学院</a:t>
            </a:r>
            <a:r>
              <a:rPr lang="ja-JP" altLang="en-US" sz="1000">
                <a:latin typeface="+mn-ea"/>
                <a:sym typeface="ＭＳ Ｐゴシック" panose="020B0600070205080204" pitchFamily="34" charset="-128"/>
              </a:rPr>
              <a:t>、東洋大、</a:t>
            </a:r>
            <a:r>
              <a:rPr lang="en-US" altLang="ja-JP" sz="1000" dirty="0">
                <a:latin typeface="+mn-ea"/>
                <a:sym typeface="ＭＳ Ｐゴシック" panose="020B0600070205080204" pitchFamily="34" charset="-128"/>
              </a:rPr>
              <a:t>NTT</a:t>
            </a:r>
            <a:r>
              <a:rPr lang="ja-JP" altLang="en-US" sz="1000">
                <a:latin typeface="+mn-ea"/>
                <a:sym typeface="ＭＳ Ｐゴシック" panose="020B0600070205080204" pitchFamily="34" charset="-128"/>
              </a:rPr>
              <a:t>東日本、ロッテ、ヤクルト、ベイスターズ）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BFD7F6"/>
        </a:accent5>
        <a:accent6>
          <a:srgbClr val="AE4845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FD7F6"/>
        </a:accent5>
        <a:accent6>
          <a:srgbClr val="AE4845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Pages>0</Pages>
  <Words>294</Words>
  <Characters>0</Characters>
  <Application>Microsoft Macintosh PowerPoint</Application>
  <PresentationFormat>ユーザー設定</PresentationFormat>
  <Lines>0</Lines>
  <Paragraphs>82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Hiragino Maru Gothic ProN W4</vt:lpstr>
      <vt:lpstr>ＭＳ Ｐゴシック</vt:lpstr>
      <vt:lpstr>MS UI Gothic</vt:lpstr>
      <vt:lpstr>Yu Gothic</vt:lpstr>
      <vt:lpstr>Arial</vt:lpstr>
      <vt:lpstr>Wingdings</vt:lpstr>
      <vt:lpstr>標準デザイン</vt:lpstr>
      <vt:lpstr>(財）日　本リトルシニア中学硬式野球協会　 関東連盟　北関東支部　東部ブロック所属</vt:lpstr>
      <vt:lpstr>PowerPoint プレゼンテーション</vt:lpstr>
    </vt:vector>
  </TitlesOfParts>
  <Manager/>
  <Company/>
  <LinksUpToDate>false</LinksUpToDate>
  <CharactersWithSpaces>0</CharactersWithSpaces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(財）日本リトルシニア中学硬式野球協会　 関東連盟　北関東支部　東部ブロック所属 </dc:title>
  <dc:subject/>
  <dc:creator>Itsuji</dc:creator>
  <cp:keywords/>
  <dc:description/>
  <cp:lastModifiedBy>田中一司</cp:lastModifiedBy>
  <cp:revision>32</cp:revision>
  <cp:lastPrinted>2019-07-12T09:50:27Z</cp:lastPrinted>
  <dcterms:created xsi:type="dcterms:W3CDTF">2017-12-03T03:59:49Z</dcterms:created>
  <dcterms:modified xsi:type="dcterms:W3CDTF">2019-11-04T07:27:39Z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1041-10.8.0.6186</vt:lpwstr>
  </property>
</Properties>
</file>