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1/11/2020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276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69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41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30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51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735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523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48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264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1/11/2020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503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816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309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6600" b="1" i="0" kern="1200" cap="none" spc="-7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yachiyolittlesenior@gmail.com?subject=%E4%BD%93%E9%A8%93%E4%BC%9A%E3%81%AB%E3%81%A4%E3%81%84%E3%81%A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1E94681D-2A4C-4A8D-B9B5-31D440D03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39EC50A-248F-46D1-97CD-65A2766F75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C843F0-96F8-4DFC-93E8-E3533F2238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5CBF3FD-D406-47C0-B0D6-40F07D98B32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417576" y="5005137"/>
            <a:ext cx="11356847" cy="1406416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29AF64E-FEEC-4067-BCB8-6E244BBDB2E4}"/>
              </a:ext>
            </a:extLst>
          </p:cNvPr>
          <p:cNvSpPr txBox="1"/>
          <p:nvPr/>
        </p:nvSpPr>
        <p:spPr>
          <a:xfrm>
            <a:off x="10629638" y="3343775"/>
            <a:ext cx="4571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/>
              <a:t>文武両</a:t>
            </a:r>
            <a:r>
              <a:rPr kumimoji="1" lang="ja-JP" altLang="en-US" sz="5400" dirty="0"/>
              <a:t>道</a:t>
            </a:r>
            <a:endParaRPr kumimoji="1" lang="ja-JP" altLang="en-US" dirty="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34FA730-CC6B-48BB-9C20-1B8B76F61B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322" y="453603"/>
            <a:ext cx="3083633" cy="380315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A4C90D2-80A8-44DE-9E90-5E6F5EAE8AE3}"/>
              </a:ext>
            </a:extLst>
          </p:cNvPr>
          <p:cNvSpPr txBox="1"/>
          <p:nvPr/>
        </p:nvSpPr>
        <p:spPr>
          <a:xfrm>
            <a:off x="776353" y="5310000"/>
            <a:ext cx="6069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硬式野球</a:t>
            </a:r>
            <a:r>
              <a:rPr kumimoji="1" lang="en-US" altLang="ja-JP" dirty="0"/>
              <a:t>6</a:t>
            </a:r>
            <a:r>
              <a:rPr kumimoji="1" lang="ja-JP" altLang="en-US" dirty="0"/>
              <a:t>年間計画のスタートを八千代リトルシニアから</a:t>
            </a:r>
            <a:endParaRPr kumimoji="1" lang="en-US" altLang="ja-JP" dirty="0"/>
          </a:p>
          <a:p>
            <a:r>
              <a:rPr lang="ja-JP" altLang="en-US" dirty="0"/>
              <a:t>スタートさせませんか。</a:t>
            </a:r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9E4AA66-1315-493B-92FC-62669CDA7888}"/>
              </a:ext>
            </a:extLst>
          </p:cNvPr>
          <p:cNvSpPr txBox="1"/>
          <p:nvPr/>
        </p:nvSpPr>
        <p:spPr>
          <a:xfrm>
            <a:off x="1256864" y="909127"/>
            <a:ext cx="91422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2020</a:t>
            </a:r>
            <a:r>
              <a:rPr kumimoji="1" lang="ja-JP" altLang="en-US" sz="2800" dirty="0"/>
              <a:t>年　八千代リトルシニア第</a:t>
            </a:r>
            <a:r>
              <a:rPr kumimoji="1" lang="en-US" altLang="ja-JP" sz="2800" dirty="0"/>
              <a:t>40</a:t>
            </a:r>
            <a:r>
              <a:rPr kumimoji="1" lang="ja-JP" altLang="en-US" sz="2800" dirty="0"/>
              <a:t>期　体験会のお知らせ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9A62554-FB70-424F-8D68-829B67025EFB}"/>
              </a:ext>
            </a:extLst>
          </p:cNvPr>
          <p:cNvSpPr txBox="1"/>
          <p:nvPr/>
        </p:nvSpPr>
        <p:spPr>
          <a:xfrm>
            <a:off x="2732023" y="1459579"/>
            <a:ext cx="66479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今年は、早くも優秀な新入団選手が</a:t>
            </a:r>
            <a:r>
              <a:rPr kumimoji="1" lang="en-US" altLang="ja-JP" dirty="0"/>
              <a:t>8</a:t>
            </a:r>
            <a:r>
              <a:rPr kumimoji="1" lang="ja-JP" altLang="en-US" dirty="0"/>
              <a:t>名となっておりますが</a:t>
            </a:r>
            <a:endParaRPr kumimoji="1" lang="en-US" altLang="ja-JP" dirty="0"/>
          </a:p>
          <a:p>
            <a:r>
              <a:rPr lang="ja-JP" altLang="en-US" dirty="0"/>
              <a:t>お蔭様を持ちまして体験会の申込みを多数いただいているため</a:t>
            </a:r>
            <a:endParaRPr lang="en-US" altLang="ja-JP" dirty="0"/>
          </a:p>
          <a:p>
            <a:r>
              <a:rPr kumimoji="1" lang="ja-JP" altLang="en-US" dirty="0"/>
              <a:t>あらためて、体験会のご案内をさせていただきます。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5FF9564-2C1D-451A-8AFD-34AE90518869}"/>
              </a:ext>
            </a:extLst>
          </p:cNvPr>
          <p:cNvSpPr txBox="1"/>
          <p:nvPr/>
        </p:nvSpPr>
        <p:spPr>
          <a:xfrm>
            <a:off x="1256864" y="2611095"/>
            <a:ext cx="9187130" cy="2031325"/>
          </a:xfrm>
          <a:prstGeom prst="rect">
            <a:avLst/>
          </a:prstGeom>
          <a:noFill/>
          <a:ln w="38100" cmpd="thickThin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日にち　：　毎週土曜日　</a:t>
            </a:r>
            <a:endParaRPr kumimoji="1" lang="en-US" altLang="ja-JP" dirty="0"/>
          </a:p>
          <a:p>
            <a:r>
              <a:rPr lang="ja-JP" altLang="en-US" dirty="0"/>
              <a:t>　　　　　</a:t>
            </a:r>
            <a:r>
              <a:rPr kumimoji="1" lang="ja-JP" altLang="en-US" dirty="0"/>
              <a:t>（リトルシニアは、</a:t>
            </a:r>
            <a:r>
              <a:rPr kumimoji="1" lang="en-US" altLang="ja-JP" dirty="0"/>
              <a:t>2</a:t>
            </a:r>
            <a:r>
              <a:rPr kumimoji="1" lang="ja-JP" altLang="en-US" dirty="0"/>
              <a:t>月</a:t>
            </a:r>
            <a:r>
              <a:rPr kumimoji="1" lang="en-US" altLang="ja-JP" dirty="0"/>
              <a:t>16</a:t>
            </a:r>
            <a:r>
              <a:rPr kumimoji="1" lang="ja-JP" altLang="en-US" dirty="0"/>
              <a:t>日より春季大会があるため日曜日は練習試合</a:t>
            </a:r>
            <a:endParaRPr kumimoji="1" lang="en-US" altLang="ja-JP" dirty="0"/>
          </a:p>
          <a:p>
            <a:r>
              <a:rPr lang="ja-JP" altLang="en-US" dirty="0"/>
              <a:t>　　　　　　遠征の予定になっているため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r>
              <a:rPr kumimoji="1" lang="ja-JP" altLang="en-US" dirty="0"/>
              <a:t>体験練習開始時間　：　</a:t>
            </a:r>
            <a:r>
              <a:rPr kumimoji="1" lang="en-US" altLang="ja-JP" dirty="0"/>
              <a:t>7</a:t>
            </a:r>
            <a:r>
              <a:rPr kumimoji="1" lang="ja-JP" altLang="en-US" dirty="0"/>
              <a:t>時</a:t>
            </a:r>
            <a:r>
              <a:rPr kumimoji="1" lang="en-US" altLang="ja-JP" dirty="0"/>
              <a:t>50</a:t>
            </a:r>
            <a:r>
              <a:rPr kumimoji="1" lang="ja-JP" altLang="en-US" dirty="0"/>
              <a:t>分集合　　　</a:t>
            </a:r>
            <a:r>
              <a:rPr kumimoji="1" lang="en-US" altLang="ja-JP" dirty="0"/>
              <a:t>8</a:t>
            </a:r>
            <a:r>
              <a:rPr kumimoji="1" lang="ja-JP" altLang="en-US" dirty="0"/>
              <a:t>時</a:t>
            </a:r>
            <a:r>
              <a:rPr kumimoji="1" lang="en-US" altLang="ja-JP" dirty="0"/>
              <a:t>10</a:t>
            </a:r>
            <a:r>
              <a:rPr kumimoji="1" lang="ja-JP" altLang="en-US" dirty="0"/>
              <a:t>分よりアップ開始</a:t>
            </a:r>
            <a:endParaRPr kumimoji="1" lang="en-US" altLang="ja-JP" dirty="0"/>
          </a:p>
          <a:p>
            <a:r>
              <a:rPr kumimoji="1" lang="ja-JP" altLang="en-US" dirty="0"/>
              <a:t>ご準備いただくもの：　グローブ（軟式用でもかまいません）</a:t>
            </a:r>
            <a:endParaRPr kumimoji="1" lang="en-US" altLang="ja-JP" dirty="0"/>
          </a:p>
          <a:p>
            <a:r>
              <a:rPr lang="ja-JP" altLang="en-US" dirty="0"/>
              <a:t>　　　　　　　　　　　トレーニングシューズ、スパイク（バットはお貸出しします）</a:t>
            </a:r>
            <a:endParaRPr lang="en-US" altLang="ja-JP" dirty="0"/>
          </a:p>
          <a:p>
            <a:r>
              <a:rPr lang="ja-JP" altLang="en-US" dirty="0"/>
              <a:t>　　　　　　　　　　　お昼のお弁当</a:t>
            </a:r>
            <a:r>
              <a:rPr lang="en-US" altLang="ja-JP" dirty="0"/>
              <a:t>12</a:t>
            </a:r>
            <a:r>
              <a:rPr lang="ja-JP" altLang="en-US" dirty="0"/>
              <a:t>時　（間食</a:t>
            </a:r>
            <a:r>
              <a:rPr lang="en-US" altLang="ja-JP" dirty="0"/>
              <a:t>10</a:t>
            </a:r>
            <a:r>
              <a:rPr lang="ja-JP" altLang="en-US" dirty="0"/>
              <a:t>時、</a:t>
            </a:r>
            <a:r>
              <a:rPr lang="en-US" altLang="ja-JP" dirty="0"/>
              <a:t>15</a:t>
            </a:r>
            <a:r>
              <a:rPr lang="ja-JP" altLang="en-US" dirty="0"/>
              <a:t>時⇒おにぎり各</a:t>
            </a:r>
            <a:r>
              <a:rPr lang="en-US" altLang="ja-JP" dirty="0"/>
              <a:t>1</a:t>
            </a:r>
            <a:r>
              <a:rPr lang="ja-JP" altLang="en-US" dirty="0"/>
              <a:t>個） 　</a:t>
            </a:r>
            <a:endParaRPr kumimoji="1" lang="ja-JP" altLang="en-US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BA3DBA9-9AE4-4807-BD4F-276727696C3B}"/>
              </a:ext>
            </a:extLst>
          </p:cNvPr>
          <p:cNvSpPr/>
          <p:nvPr/>
        </p:nvSpPr>
        <p:spPr>
          <a:xfrm>
            <a:off x="5173716" y="464586"/>
            <a:ext cx="6783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0033FF"/>
                </a:solidFill>
                <a:latin typeface="Lucida Grande"/>
                <a:hlinkClick r:id="rId4"/>
              </a:rPr>
              <a:t>メールでのお問い合わせ先；</a:t>
            </a:r>
            <a:r>
              <a:rPr lang="en-US" altLang="ja-JP" b="1" dirty="0">
                <a:solidFill>
                  <a:srgbClr val="0033FF"/>
                </a:solidFill>
                <a:latin typeface="Lucida Grande"/>
                <a:hlinkClick r:id="rId4"/>
              </a:rPr>
              <a:t>yachiyolittlesenior@gmail.com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71826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DarkSeedLeftStep">
      <a:dk1>
        <a:srgbClr val="000000"/>
      </a:dk1>
      <a:lt1>
        <a:srgbClr val="FFFFFF"/>
      </a:lt1>
      <a:dk2>
        <a:srgbClr val="382441"/>
      </a:dk2>
      <a:lt2>
        <a:srgbClr val="E2E6E8"/>
      </a:lt2>
      <a:accent1>
        <a:srgbClr val="C3784D"/>
      </a:accent1>
      <a:accent2>
        <a:srgbClr val="B13B41"/>
      </a:accent2>
      <a:accent3>
        <a:srgbClr val="C34D84"/>
      </a:accent3>
      <a:accent4>
        <a:srgbClr val="B13BA4"/>
      </a:accent4>
      <a:accent5>
        <a:srgbClr val="9F4DC3"/>
      </a:accent5>
      <a:accent6>
        <a:srgbClr val="6445B5"/>
      </a:accent6>
      <a:hlink>
        <a:srgbClr val="B249C2"/>
      </a:hlink>
      <a:folHlink>
        <a:srgbClr val="7F7F7F"/>
      </a:folHlink>
    </a:clrScheme>
    <a:fontScheme name="Savon">
      <a:majorFont>
        <a:latin typeface="Edwardian Script IT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emb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189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Lucida Grande</vt:lpstr>
      <vt:lpstr>Bembo</vt:lpstr>
      <vt:lpstr>Edwardian Script ITC</vt:lpstr>
      <vt:lpstr>Garamond</vt:lpstr>
      <vt:lpstr>SavonVTI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リトルシニア 八千代</dc:creator>
  <cp:lastModifiedBy>リトルシニア 八千代</cp:lastModifiedBy>
  <cp:revision>5</cp:revision>
  <cp:lastPrinted>2020-01-11T14:22:53Z</cp:lastPrinted>
  <dcterms:created xsi:type="dcterms:W3CDTF">2020-01-03T13:18:14Z</dcterms:created>
  <dcterms:modified xsi:type="dcterms:W3CDTF">2020-01-11T14:22:58Z</dcterms:modified>
</cp:coreProperties>
</file>